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notesSlides/notesSlide92.xml" ContentType="application/vnd.openxmlformats-officedocument.presentationml.notesSlide+xml"/>
  <Override PartName="/ppt/tags/tag100.xml" ContentType="application/vnd.openxmlformats-officedocument.presentationml.tags+xml"/>
  <Override PartName="/ppt/notesSlides/notesSlide93.xml" ContentType="application/vnd.openxmlformats-officedocument.presentationml.notesSlide+xml"/>
  <Override PartName="/ppt/tags/tag101.xml" ContentType="application/vnd.openxmlformats-officedocument.presentationml.tags+xml"/>
  <Override PartName="/ppt/notesSlides/notesSlide94.xml" ContentType="application/vnd.openxmlformats-officedocument.presentationml.notesSlide+xml"/>
  <Override PartName="/ppt/tags/tag102.xml" ContentType="application/vnd.openxmlformats-officedocument.presentationml.tags+xml"/>
  <Override PartName="/ppt/notesSlides/notesSlide95.xml" ContentType="application/vnd.openxmlformats-officedocument.presentationml.notesSlide+xml"/>
  <Override PartName="/ppt/tags/tag103.xml" ContentType="application/vnd.openxmlformats-officedocument.presentationml.tags+xml"/>
  <Override PartName="/ppt/notesSlides/notesSlide96.xml" ContentType="application/vnd.openxmlformats-officedocument.presentationml.notesSlide+xml"/>
  <Override PartName="/ppt/tags/tag104.xml" ContentType="application/vnd.openxmlformats-officedocument.presentationml.tags+xml"/>
  <Override PartName="/ppt/notesSlides/notesSlide97.xml" ContentType="application/vnd.openxmlformats-officedocument.presentationml.notesSlide+xml"/>
  <Override PartName="/ppt/tags/tag105.xml" ContentType="application/vnd.openxmlformats-officedocument.presentationml.tags+xml"/>
  <Override PartName="/ppt/notesSlides/notesSlide98.xml" ContentType="application/vnd.openxmlformats-officedocument.presentationml.notesSlide+xml"/>
  <Override PartName="/ppt/tags/tag106.xml" ContentType="application/vnd.openxmlformats-officedocument.presentationml.tags+xml"/>
  <Override PartName="/ppt/notesSlides/notesSlide99.xml" ContentType="application/vnd.openxmlformats-officedocument.presentationml.notesSlide+xml"/>
  <Override PartName="/ppt/tags/tag107.xml" ContentType="application/vnd.openxmlformats-officedocument.presentationml.tags+xml"/>
  <Override PartName="/ppt/notesSlides/notesSlide100.xml" ContentType="application/vnd.openxmlformats-officedocument.presentationml.notesSlide+xml"/>
  <Override PartName="/ppt/tags/tag108.xml" ContentType="application/vnd.openxmlformats-officedocument.presentationml.tags+xml"/>
  <Override PartName="/ppt/notesSlides/notesSlide101.xml" ContentType="application/vnd.openxmlformats-officedocument.presentationml.notesSlide+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notesSlides/notesSlide103.xml" ContentType="application/vnd.openxmlformats-officedocument.presentationml.notesSlide+xml"/>
  <Override PartName="/ppt/tags/tag111.xml" ContentType="application/vnd.openxmlformats-officedocument.presentationml.tags+xml"/>
  <Override PartName="/ppt/notesSlides/notesSlide104.xml" ContentType="application/vnd.openxmlformats-officedocument.presentationml.notesSlide+xml"/>
  <Override PartName="/ppt/tags/tag112.xml" ContentType="application/vnd.openxmlformats-officedocument.presentationml.tags+xml"/>
  <Override PartName="/ppt/notesSlides/notesSlide105.xml" ContentType="application/vnd.openxmlformats-officedocument.presentationml.notesSlide+xml"/>
  <Override PartName="/ppt/tags/tag113.xml" ContentType="application/vnd.openxmlformats-officedocument.presentationml.tags+xml"/>
  <Override PartName="/ppt/notesSlides/notesSlide106.xml" ContentType="application/vnd.openxmlformats-officedocument.presentationml.notesSlide+xml"/>
  <Override PartName="/ppt/tags/tag114.xml" ContentType="application/vnd.openxmlformats-officedocument.presentationml.tags+xml"/>
  <Override PartName="/ppt/notesSlides/notesSlide107.xml" ContentType="application/vnd.openxmlformats-officedocument.presentationml.notesSlide+xml"/>
  <Override PartName="/ppt/tags/tag115.xml" ContentType="application/vnd.openxmlformats-officedocument.presentationml.tags+xml"/>
  <Override PartName="/ppt/notesSlides/notesSlide108.xml" ContentType="application/vnd.openxmlformats-officedocument.presentationml.notesSlide+xml"/>
  <Override PartName="/ppt/tags/tag116.xml" ContentType="application/vnd.openxmlformats-officedocument.presentationml.tags+xml"/>
  <Override PartName="/ppt/notesSlides/notesSlide109.xml" ContentType="application/vnd.openxmlformats-officedocument.presentationml.notesSlide+xml"/>
  <Override PartName="/ppt/tags/tag117.xml" ContentType="application/vnd.openxmlformats-officedocument.presentationml.tags+xml"/>
  <Override PartName="/ppt/notesSlides/notesSlide110.xml" ContentType="application/vnd.openxmlformats-officedocument.presentationml.notesSlide+xml"/>
  <Override PartName="/ppt/tags/tag118.xml" ContentType="application/vnd.openxmlformats-officedocument.presentationml.tags+xml"/>
  <Override PartName="/ppt/notesSlides/notesSlide111.xml" ContentType="application/vnd.openxmlformats-officedocument.presentationml.notesSlide+xml"/>
  <Override PartName="/ppt/tags/tag119.xml" ContentType="application/vnd.openxmlformats-officedocument.presentationml.tags+xml"/>
  <Override PartName="/ppt/notesSlides/notesSlide112.xml" ContentType="application/vnd.openxmlformats-officedocument.presentationml.notesSlide+xml"/>
  <Override PartName="/ppt/tags/tag120.xml" ContentType="application/vnd.openxmlformats-officedocument.presentationml.tags+xml"/>
  <Override PartName="/ppt/notesSlides/notesSlide113.xml" ContentType="application/vnd.openxmlformats-officedocument.presentationml.notesSlide+xml"/>
  <Override PartName="/ppt/tags/tag121.xml" ContentType="application/vnd.openxmlformats-officedocument.presentationml.tags+xml"/>
  <Override PartName="/ppt/notesSlides/notesSlide114.xml" ContentType="application/vnd.openxmlformats-officedocument.presentationml.notesSlide+xml"/>
  <Override PartName="/ppt/tags/tag122.xml" ContentType="application/vnd.openxmlformats-officedocument.presentationml.tags+xml"/>
  <Override PartName="/ppt/notesSlides/notesSlide115.xml" ContentType="application/vnd.openxmlformats-officedocument.presentationml.notesSlide+xml"/>
  <Override PartName="/ppt/tags/tag123.xml" ContentType="application/vnd.openxmlformats-officedocument.presentationml.tags+xml"/>
  <Override PartName="/ppt/notesSlides/notesSlide116.xml" ContentType="application/vnd.openxmlformats-officedocument.presentationml.notesSlide+xml"/>
  <Override PartName="/ppt/tags/tag124.xml" ContentType="application/vnd.openxmlformats-officedocument.presentationml.tags+xml"/>
  <Override PartName="/ppt/notesSlides/notesSlide117.xml" ContentType="application/vnd.openxmlformats-officedocument.presentationml.notesSlide+xml"/>
  <Override PartName="/ppt/tags/tag125.xml" ContentType="application/vnd.openxmlformats-officedocument.presentationml.tags+xml"/>
  <Override PartName="/ppt/notesSlides/notesSlide118.xml" ContentType="application/vnd.openxmlformats-officedocument.presentationml.notesSlide+xml"/>
  <Override PartName="/ppt/tags/tag126.xml" ContentType="application/vnd.openxmlformats-officedocument.presentationml.tags+xml"/>
  <Override PartName="/ppt/notesSlides/notesSlide119.xml" ContentType="application/vnd.openxmlformats-officedocument.presentationml.notesSlide+xml"/>
  <Override PartName="/ppt/tags/tag127.xml" ContentType="application/vnd.openxmlformats-officedocument.presentationml.tags+xml"/>
  <Override PartName="/ppt/notesSlides/notesSlide120.xml" ContentType="application/vnd.openxmlformats-officedocument.presentationml.notesSlide+xml"/>
  <Override PartName="/ppt/tags/tag128.xml" ContentType="application/vnd.openxmlformats-officedocument.presentationml.tags+xml"/>
  <Override PartName="/ppt/notesSlides/notesSlide121.xml" ContentType="application/vnd.openxmlformats-officedocument.presentationml.notesSlide+xml"/>
  <Override PartName="/ppt/tags/tag129.xml" ContentType="application/vnd.openxmlformats-officedocument.presentationml.tags+xml"/>
  <Override PartName="/ppt/notesSlides/notesSlide122.xml" ContentType="application/vnd.openxmlformats-officedocument.presentationml.notesSlide+xml"/>
  <Override PartName="/ppt/tags/tag130.xml" ContentType="application/vnd.openxmlformats-officedocument.presentationml.tags+xml"/>
  <Override PartName="/ppt/notesSlides/notesSlide123.xml" ContentType="application/vnd.openxmlformats-officedocument.presentationml.notesSlide+xml"/>
  <Override PartName="/ppt/tags/tag131.xml" ContentType="application/vnd.openxmlformats-officedocument.presentationml.tags+xml"/>
  <Override PartName="/ppt/notesSlides/notesSlide124.xml" ContentType="application/vnd.openxmlformats-officedocument.presentationml.notesSlide+xml"/>
  <Override PartName="/ppt/tags/tag132.xml" ContentType="application/vnd.openxmlformats-officedocument.presentationml.tags+xml"/>
  <Override PartName="/ppt/notesSlides/notesSlide125.xml" ContentType="application/vnd.openxmlformats-officedocument.presentationml.notesSlide+xml"/>
  <Override PartName="/ppt/tags/tag133.xml" ContentType="application/vnd.openxmlformats-officedocument.presentationml.tags+xml"/>
  <Override PartName="/ppt/notesSlides/notesSlide126.xml" ContentType="application/vnd.openxmlformats-officedocument.presentationml.notesSlide+xml"/>
  <Override PartName="/ppt/tags/tag134.xml" ContentType="application/vnd.openxmlformats-officedocument.presentationml.tags+xml"/>
  <Override PartName="/ppt/notesSlides/notesSlide127.xml" ContentType="application/vnd.openxmlformats-officedocument.presentationml.notesSlide+xml"/>
  <Override PartName="/ppt/tags/tag135.xml" ContentType="application/vnd.openxmlformats-officedocument.presentationml.tags+xml"/>
  <Override PartName="/ppt/notesSlides/notesSlide128.xml" ContentType="application/vnd.openxmlformats-officedocument.presentationml.notesSlide+xml"/>
  <Override PartName="/ppt/tags/tag136.xml" ContentType="application/vnd.openxmlformats-officedocument.presentationml.tags+xml"/>
  <Override PartName="/ppt/notesSlides/notesSlide129.xml" ContentType="application/vnd.openxmlformats-officedocument.presentationml.notesSlide+xml"/>
  <Override PartName="/ppt/tags/tag137.xml" ContentType="application/vnd.openxmlformats-officedocument.presentationml.tags+xml"/>
  <Override PartName="/ppt/notesSlides/notesSlide130.xml" ContentType="application/vnd.openxmlformats-officedocument.presentationml.notesSlide+xml"/>
  <Override PartName="/ppt/tags/tag138.xml" ContentType="application/vnd.openxmlformats-officedocument.presentationml.tags+xml"/>
  <Override PartName="/ppt/notesSlides/notesSlide131.xml" ContentType="application/vnd.openxmlformats-officedocument.presentationml.notesSlide+xml"/>
  <Override PartName="/ppt/tags/tag139.xml" ContentType="application/vnd.openxmlformats-officedocument.presentationml.tags+xml"/>
  <Override PartName="/ppt/notesSlides/notesSlide132.xml" ContentType="application/vnd.openxmlformats-officedocument.presentationml.notesSlide+xml"/>
  <Override PartName="/ppt/tags/tag140.xml" ContentType="application/vnd.openxmlformats-officedocument.presentationml.tags+xml"/>
  <Override PartName="/ppt/notesSlides/notesSlide133.xml" ContentType="application/vnd.openxmlformats-officedocument.presentationml.notesSlide+xml"/>
  <Override PartName="/ppt/tags/tag141.xml" ContentType="application/vnd.openxmlformats-officedocument.presentationml.tags+xml"/>
  <Override PartName="/ppt/notesSlides/notesSlide134.xml" ContentType="application/vnd.openxmlformats-officedocument.presentationml.notesSlide+xml"/>
  <Override PartName="/ppt/tags/tag142.xml" ContentType="application/vnd.openxmlformats-officedocument.presentationml.tags+xml"/>
  <Override PartName="/ppt/notesSlides/notesSlide135.xml" ContentType="application/vnd.openxmlformats-officedocument.presentationml.notesSlide+xml"/>
  <Override PartName="/ppt/tags/tag143.xml" ContentType="application/vnd.openxmlformats-officedocument.presentationml.tags+xml"/>
  <Override PartName="/ppt/notesSlides/notesSlide136.xml" ContentType="application/vnd.openxmlformats-officedocument.presentationml.notesSlide+xml"/>
  <Override PartName="/ppt/tags/tag144.xml" ContentType="application/vnd.openxmlformats-officedocument.presentationml.tags+xml"/>
  <Override PartName="/ppt/notesSlides/notesSlide13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13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139.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14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142.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14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144.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145.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146.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147.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48.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149.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150.xml" ContentType="application/vnd.openxmlformats-officedocument.presentationml.notesSlide+xml"/>
  <Override PartName="/ppt/tags/tag171.xml" ContentType="application/vnd.openxmlformats-officedocument.presentationml.tags+xml"/>
  <Override PartName="/ppt/notesSlides/notesSlide151.xml" ContentType="application/vnd.openxmlformats-officedocument.presentationml.notesSlide+xml"/>
  <Override PartName="/ppt/tags/tag172.xml" ContentType="application/vnd.openxmlformats-officedocument.presentationml.tags+xml"/>
  <Override PartName="/ppt/notesSlides/notesSlide152.xml" ContentType="application/vnd.openxmlformats-officedocument.presentationml.notesSlide+xml"/>
  <Override PartName="/ppt/tags/tag173.xml" ContentType="application/vnd.openxmlformats-officedocument.presentationml.tags+xml"/>
  <Override PartName="/ppt/notesSlides/notesSlide153.xml" ContentType="application/vnd.openxmlformats-officedocument.presentationml.notesSlide+xml"/>
  <Override PartName="/ppt/tags/tag174.xml" ContentType="application/vnd.openxmlformats-officedocument.presentationml.tags+xml"/>
  <Override PartName="/ppt/notesSlides/notesSlide154.xml" ContentType="application/vnd.openxmlformats-officedocument.presentationml.notesSlide+xml"/>
  <Override PartName="/ppt/tags/tag175.xml" ContentType="application/vnd.openxmlformats-officedocument.presentationml.tags+xml"/>
  <Override PartName="/ppt/notesSlides/notesSlide155.xml" ContentType="application/vnd.openxmlformats-officedocument.presentationml.notesSlide+xml"/>
  <Override PartName="/ppt/tags/tag176.xml" ContentType="application/vnd.openxmlformats-officedocument.presentationml.tags+xml"/>
  <Override PartName="/ppt/notesSlides/notesSlide156.xml" ContentType="application/vnd.openxmlformats-officedocument.presentationml.notesSlide+xml"/>
  <Override PartName="/ppt/tags/tag177.xml" ContentType="application/vnd.openxmlformats-officedocument.presentationml.tags+xml"/>
  <Override PartName="/ppt/notesSlides/notesSlide1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8.xml" ContentType="application/vnd.openxmlformats-officedocument.presentationml.tags+xml"/>
  <Override PartName="/ppt/notesSlides/notesSlide158.xml" ContentType="application/vnd.openxmlformats-officedocument.presentationml.notesSlide+xml"/>
  <Override PartName="/ppt/tags/tag179.xml" ContentType="application/vnd.openxmlformats-officedocument.presentationml.tags+xml"/>
  <Override PartName="/ppt/notesSlides/notesSlide159.xml" ContentType="application/vnd.openxmlformats-officedocument.presentationml.notesSlide+xml"/>
  <Override PartName="/ppt/tags/tag180.xml" ContentType="application/vnd.openxmlformats-officedocument.presentationml.tags+xml"/>
  <Override PartName="/ppt/notesSlides/notesSlide160.xml" ContentType="application/vnd.openxmlformats-officedocument.presentationml.notesSlide+xml"/>
  <Override PartName="/ppt/tags/tag181.xml" ContentType="application/vnd.openxmlformats-officedocument.presentationml.tags+xml"/>
  <Override PartName="/ppt/notesSlides/notesSlide161.xml" ContentType="application/vnd.openxmlformats-officedocument.presentationml.notesSlide+xml"/>
  <Override PartName="/ppt/tags/tag182.xml" ContentType="application/vnd.openxmlformats-officedocument.presentationml.tags+xml"/>
  <Override PartName="/ppt/notesSlides/notesSlide162.xml" ContentType="application/vnd.openxmlformats-officedocument.presentationml.notesSlide+xml"/>
  <Override PartName="/ppt/tags/tag183.xml" ContentType="application/vnd.openxmlformats-officedocument.presentationml.tags+xml"/>
  <Override PartName="/ppt/notesSlides/notesSlide163.xml" ContentType="application/vnd.openxmlformats-officedocument.presentationml.notesSlide+xml"/>
  <Override PartName="/ppt/tags/tag184.xml" ContentType="application/vnd.openxmlformats-officedocument.presentationml.tags+xml"/>
  <Override PartName="/ppt/notesSlides/notesSlide164.xml" ContentType="application/vnd.openxmlformats-officedocument.presentationml.notesSlide+xml"/>
  <Override PartName="/ppt/tags/tag185.xml" ContentType="application/vnd.openxmlformats-officedocument.presentationml.tags+xml"/>
  <Override PartName="/ppt/notesSlides/notesSlide165.xml" ContentType="application/vnd.openxmlformats-officedocument.presentationml.notesSlide+xml"/>
  <Override PartName="/ppt/tags/tag186.xml" ContentType="application/vnd.openxmlformats-officedocument.presentationml.tags+xml"/>
  <Override PartName="/ppt/notesSlides/notesSlide166.xml" ContentType="application/vnd.openxmlformats-officedocument.presentationml.notesSlide+xml"/>
  <Override PartName="/ppt/tags/tag187.xml" ContentType="application/vnd.openxmlformats-officedocument.presentationml.tags+xml"/>
  <Override PartName="/ppt/notesSlides/notesSlide167.xml" ContentType="application/vnd.openxmlformats-officedocument.presentationml.notesSlide+xml"/>
  <Override PartName="/ppt/tags/tag188.xml" ContentType="application/vnd.openxmlformats-officedocument.presentationml.tags+xml"/>
  <Override PartName="/ppt/notesSlides/notesSlide168.xml" ContentType="application/vnd.openxmlformats-officedocument.presentationml.notesSlide+xml"/>
  <Override PartName="/ppt/tags/tag189.xml" ContentType="application/vnd.openxmlformats-officedocument.presentationml.tags+xml"/>
  <Override PartName="/ppt/notesSlides/notesSlide169.xml" ContentType="application/vnd.openxmlformats-officedocument.presentationml.notesSlide+xml"/>
  <Override PartName="/ppt/tags/tag190.xml" ContentType="application/vnd.openxmlformats-officedocument.presentationml.tags+xml"/>
  <Override PartName="/ppt/notesSlides/notesSlide170.xml" ContentType="application/vnd.openxmlformats-officedocument.presentationml.notesSlide+xml"/>
  <Override PartName="/ppt/tags/tag191.xml" ContentType="application/vnd.openxmlformats-officedocument.presentationml.tags+xml"/>
  <Override PartName="/ppt/notesSlides/notesSlide171.xml" ContentType="application/vnd.openxmlformats-officedocument.presentationml.notesSlide+xml"/>
  <Override PartName="/ppt/tags/tag192.xml" ContentType="application/vnd.openxmlformats-officedocument.presentationml.tags+xml"/>
  <Override PartName="/ppt/notesSlides/notesSlide172.xml" ContentType="application/vnd.openxmlformats-officedocument.presentationml.notesSlide+xml"/>
  <Override PartName="/ppt/tags/tag193.xml" ContentType="application/vnd.openxmlformats-officedocument.presentationml.tags+xml"/>
  <Override PartName="/ppt/notesSlides/notesSlide1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94.xml" ContentType="application/vnd.openxmlformats-officedocument.presentationml.tags+xml"/>
  <Override PartName="/ppt/notesSlides/notesSlide174.xml" ContentType="application/vnd.openxmlformats-officedocument.presentationml.notesSlide+xml"/>
  <Override PartName="/ppt/tags/tag195.xml" ContentType="application/vnd.openxmlformats-officedocument.presentationml.tags+xml"/>
  <Override PartName="/ppt/notesSlides/notesSlide175.xml" ContentType="application/vnd.openxmlformats-officedocument.presentationml.notesSlide+xml"/>
  <Override PartName="/ppt/tags/tag196.xml" ContentType="application/vnd.openxmlformats-officedocument.presentationml.tags+xml"/>
  <Override PartName="/ppt/notesSlides/notesSlide176.xml" ContentType="application/vnd.openxmlformats-officedocument.presentationml.notesSlide+xml"/>
  <Override PartName="/ppt/tags/tag197.xml" ContentType="application/vnd.openxmlformats-officedocument.presentationml.tags+xml"/>
  <Override PartName="/ppt/notesSlides/notesSlide177.xml" ContentType="application/vnd.openxmlformats-officedocument.presentationml.notesSlide+xml"/>
  <Override PartName="/ppt/tags/tag198.xml" ContentType="application/vnd.openxmlformats-officedocument.presentationml.tags+xml"/>
  <Override PartName="/ppt/notesSlides/notesSlide178.xml" ContentType="application/vnd.openxmlformats-officedocument.presentationml.notesSlide+xml"/>
  <Override PartName="/ppt/tags/tag199.xml" ContentType="application/vnd.openxmlformats-officedocument.presentationml.tags+xml"/>
  <Override PartName="/ppt/notesSlides/notesSlide179.xml" ContentType="application/vnd.openxmlformats-officedocument.presentationml.notesSlide+xml"/>
  <Override PartName="/ppt/tags/tag200.xml" ContentType="application/vnd.openxmlformats-officedocument.presentationml.tags+xml"/>
  <Override PartName="/ppt/notesSlides/notesSlide180.xml" ContentType="application/vnd.openxmlformats-officedocument.presentationml.notesSlide+xml"/>
  <Override PartName="/ppt/tags/tag201.xml" ContentType="application/vnd.openxmlformats-officedocument.presentationml.tags+xml"/>
  <Override PartName="/ppt/notesSlides/notesSlide181.xml" ContentType="application/vnd.openxmlformats-officedocument.presentationml.notesSlide+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notesSlides/notesSlide183.xml" ContentType="application/vnd.openxmlformats-officedocument.presentationml.notesSlide+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notesSlides/notesSlide185.xml" ContentType="application/vnd.openxmlformats-officedocument.presentationml.notesSlide+xml"/>
  <Override PartName="/ppt/tags/tag206.xml" ContentType="application/vnd.openxmlformats-officedocument.presentationml.tags+xml"/>
  <Override PartName="/ppt/notesSlides/notesSlide186.xml" ContentType="application/vnd.openxmlformats-officedocument.presentationml.notesSlide+xml"/>
  <Override PartName="/ppt/tags/tag207.xml" ContentType="application/vnd.openxmlformats-officedocument.presentationml.tags+xml"/>
  <Override PartName="/ppt/notesSlides/notesSlide187.xml" ContentType="application/vnd.openxmlformats-officedocument.presentationml.notesSlide+xml"/>
  <Override PartName="/ppt/tags/tag208.xml" ContentType="application/vnd.openxmlformats-officedocument.presentationml.tags+xml"/>
  <Override PartName="/ppt/notesSlides/notesSlide188.xml" ContentType="application/vnd.openxmlformats-officedocument.presentationml.notesSlide+xml"/>
  <Override PartName="/ppt/tags/tag209.xml" ContentType="application/vnd.openxmlformats-officedocument.presentationml.tags+xml"/>
  <Override PartName="/ppt/notesSlides/notesSlide189.xml" ContentType="application/vnd.openxmlformats-officedocument.presentationml.notesSlide+xml"/>
  <Override PartName="/ppt/tags/tag210.xml" ContentType="application/vnd.openxmlformats-officedocument.presentationml.tags+xml"/>
  <Override PartName="/ppt/notesSlides/notesSlide190.xml" ContentType="application/vnd.openxmlformats-officedocument.presentationml.notesSlide+xml"/>
  <Override PartName="/ppt/tags/tag211.xml" ContentType="application/vnd.openxmlformats-officedocument.presentationml.tags+xml"/>
  <Override PartName="/ppt/notesSlides/notesSlide191.xml" ContentType="application/vnd.openxmlformats-officedocument.presentationml.notesSlide+xml"/>
  <Override PartName="/ppt/tags/tag212.xml" ContentType="application/vnd.openxmlformats-officedocument.presentationml.tags+xml"/>
  <Override PartName="/ppt/notesSlides/notesSlide192.xml" ContentType="application/vnd.openxmlformats-officedocument.presentationml.notesSlide+xml"/>
  <Override PartName="/ppt/tags/tag213.xml" ContentType="application/vnd.openxmlformats-officedocument.presentationml.tags+xml"/>
  <Override PartName="/ppt/notesSlides/notesSlide193.xml" ContentType="application/vnd.openxmlformats-officedocument.presentationml.notesSlide+xml"/>
  <Override PartName="/ppt/tags/tag214.xml" ContentType="application/vnd.openxmlformats-officedocument.presentationml.tags+xml"/>
  <Override PartName="/ppt/notesSlides/notesSlide194.xml" ContentType="application/vnd.openxmlformats-officedocument.presentationml.notesSlide+xml"/>
  <Override PartName="/ppt/tags/tag215.xml" ContentType="application/vnd.openxmlformats-officedocument.presentationml.tags+xml"/>
  <Override PartName="/ppt/notesSlides/notesSlide195.xml" ContentType="application/vnd.openxmlformats-officedocument.presentationml.notesSlide+xml"/>
  <Override PartName="/ppt/tags/tag216.xml" ContentType="application/vnd.openxmlformats-officedocument.presentationml.tags+xml"/>
  <Override PartName="/ppt/notesSlides/notesSlide196.xml" ContentType="application/vnd.openxmlformats-officedocument.presentationml.notesSlide+xml"/>
  <Override PartName="/ppt/tags/tag217.xml" ContentType="application/vnd.openxmlformats-officedocument.presentationml.tags+xml"/>
  <Override PartName="/ppt/notesSlides/notesSlide197.xml" ContentType="application/vnd.openxmlformats-officedocument.presentationml.notesSlide+xml"/>
  <Override PartName="/ppt/tags/tag218.xml" ContentType="application/vnd.openxmlformats-officedocument.presentationml.tags+xml"/>
  <Override PartName="/ppt/notesSlides/notesSlide198.xml" ContentType="application/vnd.openxmlformats-officedocument.presentationml.notesSlide+xml"/>
  <Override PartName="/ppt/tags/tag219.xml" ContentType="application/vnd.openxmlformats-officedocument.presentationml.tags+xml"/>
  <Override PartName="/ppt/notesSlides/notesSlide199.xml" ContentType="application/vnd.openxmlformats-officedocument.presentationml.notesSlide+xml"/>
  <Override PartName="/ppt/tags/tag220.xml" ContentType="application/vnd.openxmlformats-officedocument.presentationml.tags+xml"/>
  <Override PartName="/ppt/notesSlides/notesSlide200.xml" ContentType="application/vnd.openxmlformats-officedocument.presentationml.notesSlide+xml"/>
  <Override PartName="/ppt/tags/tag221.xml" ContentType="application/vnd.openxmlformats-officedocument.presentationml.tags+xml"/>
  <Override PartName="/ppt/notesSlides/notesSlide201.xml" ContentType="application/vnd.openxmlformats-officedocument.presentationml.notesSlide+xml"/>
  <Override PartName="/ppt/tags/tag222.xml" ContentType="application/vnd.openxmlformats-officedocument.presentationml.tags+xml"/>
  <Override PartName="/ppt/notesSlides/notesSlide202.xml" ContentType="application/vnd.openxmlformats-officedocument.presentationml.notesSlide+xml"/>
  <Override PartName="/ppt/tags/tag223.xml" ContentType="application/vnd.openxmlformats-officedocument.presentationml.tags+xml"/>
  <Override PartName="/ppt/notesSlides/notesSlide203.xml" ContentType="application/vnd.openxmlformats-officedocument.presentationml.notesSlide+xml"/>
  <Override PartName="/ppt/tags/tag224.xml" ContentType="application/vnd.openxmlformats-officedocument.presentationml.tags+xml"/>
  <Override PartName="/ppt/notesSlides/notesSlide204.xml" ContentType="application/vnd.openxmlformats-officedocument.presentationml.notesSlide+xml"/>
  <Override PartName="/ppt/tags/tag225.xml" ContentType="application/vnd.openxmlformats-officedocument.presentationml.tags+xml"/>
  <Override PartName="/ppt/notesSlides/notesSlide205.xml" ContentType="application/vnd.openxmlformats-officedocument.presentationml.notesSlide+xml"/>
  <Override PartName="/ppt/tags/tag226.xml" ContentType="application/vnd.openxmlformats-officedocument.presentationml.tags+xml"/>
  <Override PartName="/ppt/notesSlides/notesSlide206.xml" ContentType="application/vnd.openxmlformats-officedocument.presentationml.notesSlide+xml"/>
  <Override PartName="/ppt/tags/tag227.xml" ContentType="application/vnd.openxmlformats-officedocument.presentationml.tags+xml"/>
  <Override PartName="/ppt/notesSlides/notesSlide207.xml" ContentType="application/vnd.openxmlformats-officedocument.presentationml.notesSlide+xml"/>
  <Override PartName="/ppt/tags/tag228.xml" ContentType="application/vnd.openxmlformats-officedocument.presentationml.tags+xml"/>
  <Override PartName="/ppt/notesSlides/notesSlide208.xml" ContentType="application/vnd.openxmlformats-officedocument.presentationml.notesSlide+xml"/>
  <Override PartName="/ppt/tags/tag229.xml" ContentType="application/vnd.openxmlformats-officedocument.presentationml.tags+xml"/>
  <Override PartName="/ppt/notesSlides/notesSlide209.xml" ContentType="application/vnd.openxmlformats-officedocument.presentationml.notesSlide+xml"/>
  <Override PartName="/ppt/tags/tag230.xml" ContentType="application/vnd.openxmlformats-officedocument.presentationml.tags+xml"/>
  <Override PartName="/ppt/notesSlides/notesSlide210.xml" ContentType="application/vnd.openxmlformats-officedocument.presentationml.notesSlide+xml"/>
  <Override PartName="/ppt/tags/tag231.xml" ContentType="application/vnd.openxmlformats-officedocument.presentationml.tags+xml"/>
  <Override PartName="/ppt/notesSlides/notesSlide211.xml" ContentType="application/vnd.openxmlformats-officedocument.presentationml.notesSlide+xml"/>
  <Override PartName="/ppt/tags/tag232.xml" ContentType="application/vnd.openxmlformats-officedocument.presentationml.tags+xml"/>
  <Override PartName="/ppt/notesSlides/notesSlide212.xml" ContentType="application/vnd.openxmlformats-officedocument.presentationml.notesSlide+xml"/>
  <Override PartName="/ppt/tags/tag233.xml" ContentType="application/vnd.openxmlformats-officedocument.presentationml.tags+xml"/>
  <Override PartName="/ppt/notesSlides/notesSlide213.xml" ContentType="application/vnd.openxmlformats-officedocument.presentationml.notesSlide+xml"/>
  <Override PartName="/ppt/tags/tag234.xml" ContentType="application/vnd.openxmlformats-officedocument.presentationml.tags+xml"/>
  <Override PartName="/ppt/notesSlides/notesSlide214.xml" ContentType="application/vnd.openxmlformats-officedocument.presentationml.notesSlide+xml"/>
  <Override PartName="/ppt/tags/tag235.xml" ContentType="application/vnd.openxmlformats-officedocument.presentationml.tags+xml"/>
  <Override PartName="/ppt/notesSlides/notesSlide215.xml" ContentType="application/vnd.openxmlformats-officedocument.presentationml.notesSlide+xml"/>
  <Override PartName="/ppt/tags/tag236.xml" ContentType="application/vnd.openxmlformats-officedocument.presentationml.tags+xml"/>
  <Override PartName="/ppt/notesSlides/notesSlide216.xml" ContentType="application/vnd.openxmlformats-officedocument.presentationml.notesSlide+xml"/>
  <Override PartName="/ppt/tags/tag237.xml" ContentType="application/vnd.openxmlformats-officedocument.presentationml.tags+xml"/>
  <Override PartName="/ppt/notesSlides/notesSlide217.xml" ContentType="application/vnd.openxmlformats-officedocument.presentationml.notesSlide+xml"/>
  <Override PartName="/ppt/tags/tag238.xml" ContentType="application/vnd.openxmlformats-officedocument.presentationml.tags+xml"/>
  <Override PartName="/ppt/notesSlides/notesSlide218.xml" ContentType="application/vnd.openxmlformats-officedocument.presentationml.notesSlide+xml"/>
  <Override PartName="/ppt/tags/tag239.xml" ContentType="application/vnd.openxmlformats-officedocument.presentationml.tags+xml"/>
  <Override PartName="/ppt/notesSlides/notesSlide219.xml" ContentType="application/vnd.openxmlformats-officedocument.presentationml.notesSlide+xml"/>
  <Override PartName="/ppt/tags/tag240.xml" ContentType="application/vnd.openxmlformats-officedocument.presentationml.tags+xml"/>
  <Override PartName="/ppt/notesSlides/notesSlide220.xml" ContentType="application/vnd.openxmlformats-officedocument.presentationml.notesSlide+xml"/>
  <Override PartName="/ppt/tags/tag241.xml" ContentType="application/vnd.openxmlformats-officedocument.presentationml.tags+xml"/>
  <Override PartName="/ppt/notesSlides/notesSlide221.xml" ContentType="application/vnd.openxmlformats-officedocument.presentationml.notesSlide+xml"/>
  <Override PartName="/ppt/tags/tag242.xml" ContentType="application/vnd.openxmlformats-officedocument.presentationml.tags+xml"/>
  <Override PartName="/ppt/notesSlides/notesSlide222.xml" ContentType="application/vnd.openxmlformats-officedocument.presentationml.notesSlide+xml"/>
  <Override PartName="/ppt/tags/tag243.xml" ContentType="application/vnd.openxmlformats-officedocument.presentationml.tags+xml"/>
  <Override PartName="/ppt/notesSlides/notesSlide223.xml" ContentType="application/vnd.openxmlformats-officedocument.presentationml.notesSlide+xml"/>
  <Override PartName="/ppt/tags/tag244.xml" ContentType="application/vnd.openxmlformats-officedocument.presentationml.tags+xml"/>
  <Override PartName="/ppt/notesSlides/notesSlide224.xml" ContentType="application/vnd.openxmlformats-officedocument.presentationml.notesSlide+xml"/>
  <Override PartName="/ppt/tags/tag245.xml" ContentType="application/vnd.openxmlformats-officedocument.presentationml.tags+xml"/>
  <Override PartName="/ppt/notesSlides/notesSlide225.xml" ContentType="application/vnd.openxmlformats-officedocument.presentationml.notesSlide+xml"/>
  <Override PartName="/ppt/tags/tag246.xml" ContentType="application/vnd.openxmlformats-officedocument.presentationml.tags+xml"/>
  <Override PartName="/ppt/notesSlides/notesSlide226.xml" ContentType="application/vnd.openxmlformats-officedocument.presentationml.notesSlide+xml"/>
  <Override PartName="/ppt/tags/tag247.xml" ContentType="application/vnd.openxmlformats-officedocument.presentationml.tags+xml"/>
  <Override PartName="/ppt/notesSlides/notesSlide227.xml" ContentType="application/vnd.openxmlformats-officedocument.presentationml.notesSlide+xml"/>
  <Override PartName="/ppt/tags/tag248.xml" ContentType="application/vnd.openxmlformats-officedocument.presentationml.tags+xml"/>
  <Override PartName="/ppt/notesSlides/notesSlide228.xml" ContentType="application/vnd.openxmlformats-officedocument.presentationml.notesSlide+xml"/>
  <Override PartName="/ppt/tags/tag249.xml" ContentType="application/vnd.openxmlformats-officedocument.presentationml.tags+xml"/>
  <Override PartName="/ppt/notesSlides/notesSlide229.xml" ContentType="application/vnd.openxmlformats-officedocument.presentationml.notesSlide+xml"/>
  <Override PartName="/ppt/tags/tag250.xml" ContentType="application/vnd.openxmlformats-officedocument.presentationml.tags+xml"/>
  <Override PartName="/ppt/notesSlides/notesSlide230.xml" ContentType="application/vnd.openxmlformats-officedocument.presentationml.notesSlide+xml"/>
  <Override PartName="/ppt/tags/tag251.xml" ContentType="application/vnd.openxmlformats-officedocument.presentationml.tags+xml"/>
  <Override PartName="/ppt/notesSlides/notesSlide231.xml" ContentType="application/vnd.openxmlformats-officedocument.presentationml.notesSlide+xml"/>
  <Override PartName="/ppt/tags/tag252.xml" ContentType="application/vnd.openxmlformats-officedocument.presentationml.tags+xml"/>
  <Override PartName="/ppt/notesSlides/notesSlide232.xml" ContentType="application/vnd.openxmlformats-officedocument.presentationml.notesSlide+xml"/>
  <Override PartName="/ppt/tags/tag253.xml" ContentType="application/vnd.openxmlformats-officedocument.presentationml.tags+xml"/>
  <Override PartName="/ppt/notesSlides/notesSlide233.xml" ContentType="application/vnd.openxmlformats-officedocument.presentationml.notesSlide+xml"/>
  <Override PartName="/ppt/tags/tag254.xml" ContentType="application/vnd.openxmlformats-officedocument.presentationml.tags+xml"/>
  <Override PartName="/ppt/notesSlides/notesSlide234.xml" ContentType="application/vnd.openxmlformats-officedocument.presentationml.notesSlide+xml"/>
  <Override PartName="/ppt/tags/tag255.xml" ContentType="application/vnd.openxmlformats-officedocument.presentationml.tags+xml"/>
  <Override PartName="/ppt/notesSlides/notesSlide235.xml" ContentType="application/vnd.openxmlformats-officedocument.presentationml.notesSlide+xml"/>
  <Override PartName="/ppt/tags/tag256.xml" ContentType="application/vnd.openxmlformats-officedocument.presentationml.tags+xml"/>
  <Override PartName="/ppt/notesSlides/notesSlide236.xml" ContentType="application/vnd.openxmlformats-officedocument.presentationml.notesSlide+xml"/>
  <Override PartName="/ppt/tags/tag257.xml" ContentType="application/vnd.openxmlformats-officedocument.presentationml.tags+xml"/>
  <Override PartName="/ppt/notesSlides/notesSlide237.xml" ContentType="application/vnd.openxmlformats-officedocument.presentationml.notesSlide+xml"/>
  <Override PartName="/ppt/tags/tag258.xml" ContentType="application/vnd.openxmlformats-officedocument.presentationml.tags+xml"/>
  <Override PartName="/ppt/notesSlides/notesSlide238.xml" ContentType="application/vnd.openxmlformats-officedocument.presentationml.notesSlide+xml"/>
  <Override PartName="/ppt/tags/tag259.xml" ContentType="application/vnd.openxmlformats-officedocument.presentationml.tags+xml"/>
  <Override PartName="/ppt/notesSlides/notesSlide239.xml" ContentType="application/vnd.openxmlformats-officedocument.presentationml.notesSlide+xml"/>
  <Override PartName="/ppt/tags/tag260.xml" ContentType="application/vnd.openxmlformats-officedocument.presentationml.tags+xml"/>
  <Override PartName="/ppt/notesSlides/notesSlide240.xml" ContentType="application/vnd.openxmlformats-officedocument.presentationml.notesSlide+xml"/>
  <Override PartName="/ppt/tags/tag261.xml" ContentType="application/vnd.openxmlformats-officedocument.presentationml.tags+xml"/>
  <Override PartName="/ppt/notesSlides/notesSlide241.xml" ContentType="application/vnd.openxmlformats-officedocument.presentationml.notesSlide+xml"/>
  <Override PartName="/ppt/tags/tag262.xml" ContentType="application/vnd.openxmlformats-officedocument.presentationml.tags+xml"/>
  <Override PartName="/ppt/notesSlides/notesSlide242.xml" ContentType="application/vnd.openxmlformats-officedocument.presentationml.notesSlide+xml"/>
  <Override PartName="/ppt/tags/tag263.xml" ContentType="application/vnd.openxmlformats-officedocument.presentationml.tags+xml"/>
  <Override PartName="/ppt/notesSlides/notesSlide243.xml" ContentType="application/vnd.openxmlformats-officedocument.presentationml.notesSlide+xml"/>
  <Override PartName="/ppt/tags/tag264.xml" ContentType="application/vnd.openxmlformats-officedocument.presentationml.tags+xml"/>
  <Override PartName="/ppt/notesSlides/notesSlide244.xml" ContentType="application/vnd.openxmlformats-officedocument.presentationml.notesSlide+xml"/>
  <Override PartName="/ppt/tags/tag265.xml" ContentType="application/vnd.openxmlformats-officedocument.presentationml.tags+xml"/>
  <Override PartName="/ppt/notesSlides/notesSlide245.xml" ContentType="application/vnd.openxmlformats-officedocument.presentationml.notesSlide+xml"/>
  <Override PartName="/ppt/tags/tag266.xml" ContentType="application/vnd.openxmlformats-officedocument.presentationml.tags+xml"/>
  <Override PartName="/ppt/notesSlides/notesSlide246.xml" ContentType="application/vnd.openxmlformats-officedocument.presentationml.notesSlide+xml"/>
  <Override PartName="/ppt/tags/tag267.xml" ContentType="application/vnd.openxmlformats-officedocument.presentationml.tags+xml"/>
  <Override PartName="/ppt/notesSlides/notesSlide247.xml" ContentType="application/vnd.openxmlformats-officedocument.presentationml.notesSlide+xml"/>
  <Override PartName="/ppt/tags/tag268.xml" ContentType="application/vnd.openxmlformats-officedocument.presentationml.tags+xml"/>
  <Override PartName="/ppt/notesSlides/notesSlide248.xml" ContentType="application/vnd.openxmlformats-officedocument.presentationml.notesSlide+xml"/>
  <Override PartName="/ppt/tags/tag269.xml" ContentType="application/vnd.openxmlformats-officedocument.presentationml.tags+xml"/>
  <Override PartName="/ppt/notesSlides/notesSlide249.xml" ContentType="application/vnd.openxmlformats-officedocument.presentationml.notesSlide+xml"/>
  <Override PartName="/ppt/tags/tag270.xml" ContentType="application/vnd.openxmlformats-officedocument.presentationml.tags+xml"/>
  <Override PartName="/ppt/notesSlides/notesSlide250.xml" ContentType="application/vnd.openxmlformats-officedocument.presentationml.notesSlide+xml"/>
  <Override PartName="/ppt/tags/tag271.xml" ContentType="application/vnd.openxmlformats-officedocument.presentationml.tags+xml"/>
  <Override PartName="/ppt/notesSlides/notesSlide251.xml" ContentType="application/vnd.openxmlformats-officedocument.presentationml.notesSlide+xml"/>
  <Override PartName="/ppt/tags/tag272.xml" ContentType="application/vnd.openxmlformats-officedocument.presentationml.tags+xml"/>
  <Override PartName="/ppt/notesSlides/notesSlide252.xml" ContentType="application/vnd.openxmlformats-officedocument.presentationml.notesSlide+xml"/>
  <Override PartName="/ppt/tags/tag273.xml" ContentType="application/vnd.openxmlformats-officedocument.presentationml.tags+xml"/>
  <Override PartName="/ppt/notesSlides/notesSlide253.xml" ContentType="application/vnd.openxmlformats-officedocument.presentationml.notesSlide+xml"/>
  <Override PartName="/ppt/tags/tag274.xml" ContentType="application/vnd.openxmlformats-officedocument.presentationml.tags+xml"/>
  <Override PartName="/ppt/notesSlides/notesSlide254.xml" ContentType="application/vnd.openxmlformats-officedocument.presentationml.notesSlide+xml"/>
  <Override PartName="/ppt/tags/tag275.xml" ContentType="application/vnd.openxmlformats-officedocument.presentationml.tags+xml"/>
  <Override PartName="/ppt/notesSlides/notesSlide255.xml" ContentType="application/vnd.openxmlformats-officedocument.presentationml.notesSlide+xml"/>
  <Override PartName="/ppt/tags/tag276.xml" ContentType="application/vnd.openxmlformats-officedocument.presentationml.tags+xml"/>
  <Override PartName="/ppt/notesSlides/notesSlide256.xml" ContentType="application/vnd.openxmlformats-officedocument.presentationml.notesSlide+xml"/>
  <Override PartName="/ppt/tags/tag277.xml" ContentType="application/vnd.openxmlformats-officedocument.presentationml.tags+xml"/>
  <Override PartName="/ppt/notesSlides/notesSlide257.xml" ContentType="application/vnd.openxmlformats-officedocument.presentationml.notesSlide+xml"/>
  <Override PartName="/ppt/tags/tag278.xml" ContentType="application/vnd.openxmlformats-officedocument.presentationml.tags+xml"/>
  <Override PartName="/ppt/notesSlides/notesSlide258.xml" ContentType="application/vnd.openxmlformats-officedocument.presentationml.notesSlide+xml"/>
  <Override PartName="/ppt/tags/tag279.xml" ContentType="application/vnd.openxmlformats-officedocument.presentationml.tags+xml"/>
  <Override PartName="/ppt/notesSlides/notesSlide259.xml" ContentType="application/vnd.openxmlformats-officedocument.presentationml.notesSlide+xml"/>
  <Override PartName="/ppt/tags/tag280.xml" ContentType="application/vnd.openxmlformats-officedocument.presentationml.tags+xml"/>
  <Override PartName="/ppt/notesSlides/notesSlide260.xml" ContentType="application/vnd.openxmlformats-officedocument.presentationml.notesSlide+xml"/>
  <Override PartName="/ppt/tags/tag281.xml" ContentType="application/vnd.openxmlformats-officedocument.presentationml.tags+xml"/>
  <Override PartName="/ppt/notesSlides/notesSlide261.xml" ContentType="application/vnd.openxmlformats-officedocument.presentationml.notesSlide+xml"/>
  <Override PartName="/ppt/tags/tag282.xml" ContentType="application/vnd.openxmlformats-officedocument.presentationml.tags+xml"/>
  <Override PartName="/ppt/notesSlides/notesSlide262.xml" ContentType="application/vnd.openxmlformats-officedocument.presentationml.notesSlide+xml"/>
  <Override PartName="/ppt/tags/tag283.xml" ContentType="application/vnd.openxmlformats-officedocument.presentationml.tags+xml"/>
  <Override PartName="/ppt/notesSlides/notesSlide263.xml" ContentType="application/vnd.openxmlformats-officedocument.presentationml.notesSlide+xml"/>
  <Override PartName="/ppt/tags/tag284.xml" ContentType="application/vnd.openxmlformats-officedocument.presentationml.tags+xml"/>
  <Override PartName="/ppt/notesSlides/notesSlide264.xml" ContentType="application/vnd.openxmlformats-officedocument.presentationml.notesSlide+xml"/>
  <Override PartName="/ppt/tags/tag285.xml" ContentType="application/vnd.openxmlformats-officedocument.presentationml.tags+xml"/>
  <Override PartName="/ppt/notesSlides/notesSlide265.xml" ContentType="application/vnd.openxmlformats-officedocument.presentationml.notesSlide+xml"/>
  <Override PartName="/ppt/tags/tag286.xml" ContentType="application/vnd.openxmlformats-officedocument.presentationml.tags+xml"/>
  <Override PartName="/ppt/notesSlides/notesSlide266.xml" ContentType="application/vnd.openxmlformats-officedocument.presentationml.notesSlide+xml"/>
  <Override PartName="/ppt/tags/tag287.xml" ContentType="application/vnd.openxmlformats-officedocument.presentationml.tags+xml"/>
  <Override PartName="/ppt/notesSlides/notesSlide267.xml" ContentType="application/vnd.openxmlformats-officedocument.presentationml.notesSlide+xml"/>
  <Override PartName="/ppt/tags/tag288.xml" ContentType="application/vnd.openxmlformats-officedocument.presentationml.tags+xml"/>
  <Override PartName="/ppt/notesSlides/notesSlide268.xml" ContentType="application/vnd.openxmlformats-officedocument.presentationml.notesSlide+xml"/>
  <Override PartName="/ppt/tags/tag289.xml" ContentType="application/vnd.openxmlformats-officedocument.presentationml.tags+xml"/>
  <Override PartName="/ppt/notesSlides/notesSlide269.xml" ContentType="application/vnd.openxmlformats-officedocument.presentationml.notesSlide+xml"/>
  <Override PartName="/ppt/tags/tag290.xml" ContentType="application/vnd.openxmlformats-officedocument.presentationml.tags+xml"/>
  <Override PartName="/ppt/notesSlides/notesSlide270.xml" ContentType="application/vnd.openxmlformats-officedocument.presentationml.notesSlide+xml"/>
  <Override PartName="/ppt/tags/tag291.xml" ContentType="application/vnd.openxmlformats-officedocument.presentationml.tags+xml"/>
  <Override PartName="/ppt/notesSlides/notesSlide271.xml" ContentType="application/vnd.openxmlformats-officedocument.presentationml.notesSlide+xml"/>
  <Override PartName="/ppt/tags/tag292.xml" ContentType="application/vnd.openxmlformats-officedocument.presentationml.tags+xml"/>
  <Override PartName="/ppt/notesSlides/notesSlide272.xml" ContentType="application/vnd.openxmlformats-officedocument.presentationml.notesSlide+xml"/>
  <Override PartName="/ppt/tags/tag293.xml" ContentType="application/vnd.openxmlformats-officedocument.presentationml.tags+xml"/>
  <Override PartName="/ppt/notesSlides/notesSlide273.xml" ContentType="application/vnd.openxmlformats-officedocument.presentationml.notesSlide+xml"/>
  <Override PartName="/ppt/tags/tag294.xml" ContentType="application/vnd.openxmlformats-officedocument.presentationml.tags+xml"/>
  <Override PartName="/ppt/notesSlides/notesSlide274.xml" ContentType="application/vnd.openxmlformats-officedocument.presentationml.notesSlide+xml"/>
  <Override PartName="/ppt/tags/tag295.xml" ContentType="application/vnd.openxmlformats-officedocument.presentationml.tags+xml"/>
  <Override PartName="/ppt/notesSlides/notesSlide275.xml" ContentType="application/vnd.openxmlformats-officedocument.presentationml.notesSlide+xml"/>
  <Override PartName="/ppt/tags/tag296.xml" ContentType="application/vnd.openxmlformats-officedocument.presentationml.tags+xml"/>
  <Override PartName="/ppt/notesSlides/notesSlide276.xml" ContentType="application/vnd.openxmlformats-officedocument.presentationml.notesSlide+xml"/>
  <Override PartName="/ppt/tags/tag297.xml" ContentType="application/vnd.openxmlformats-officedocument.presentationml.tags+xml"/>
  <Override PartName="/ppt/notesSlides/notesSlide277.xml" ContentType="application/vnd.openxmlformats-officedocument.presentationml.notesSlide+xml"/>
  <Override PartName="/ppt/tags/tag298.xml" ContentType="application/vnd.openxmlformats-officedocument.presentationml.tags+xml"/>
  <Override PartName="/ppt/notesSlides/notesSlide278.xml" ContentType="application/vnd.openxmlformats-officedocument.presentationml.notesSlide+xml"/>
  <Override PartName="/ppt/tags/tag299.xml" ContentType="application/vnd.openxmlformats-officedocument.presentationml.tags+xml"/>
  <Override PartName="/ppt/notesSlides/notesSlide279.xml" ContentType="application/vnd.openxmlformats-officedocument.presentationml.notesSlide+xml"/>
  <Override PartName="/ppt/tags/tag300.xml" ContentType="application/vnd.openxmlformats-officedocument.presentationml.tags+xml"/>
  <Override PartName="/ppt/notesSlides/notesSlide280.xml" ContentType="application/vnd.openxmlformats-officedocument.presentationml.notesSlide+xml"/>
  <Override PartName="/ppt/tags/tag301.xml" ContentType="application/vnd.openxmlformats-officedocument.presentationml.tags+xml"/>
  <Override PartName="/ppt/notesSlides/notesSlide281.xml" ContentType="application/vnd.openxmlformats-officedocument.presentationml.notesSlide+xml"/>
  <Override PartName="/ppt/tags/tag302.xml" ContentType="application/vnd.openxmlformats-officedocument.presentationml.tags+xml"/>
  <Override PartName="/ppt/notesSlides/notesSlide282.xml" ContentType="application/vnd.openxmlformats-officedocument.presentationml.notesSlide+xml"/>
  <Override PartName="/ppt/tags/tag303.xml" ContentType="application/vnd.openxmlformats-officedocument.presentationml.tags+xml"/>
  <Override PartName="/ppt/notesSlides/notesSlide283.xml" ContentType="application/vnd.openxmlformats-officedocument.presentationml.notesSlide+xml"/>
  <Override PartName="/ppt/tags/tag304.xml" ContentType="application/vnd.openxmlformats-officedocument.presentationml.tags+xml"/>
  <Override PartName="/ppt/notesSlides/notesSlide284.xml" ContentType="application/vnd.openxmlformats-officedocument.presentationml.notesSlide+xml"/>
  <Override PartName="/ppt/tags/tag305.xml" ContentType="application/vnd.openxmlformats-officedocument.presentationml.tags+xml"/>
  <Override PartName="/ppt/notesSlides/notesSlide285.xml" ContentType="application/vnd.openxmlformats-officedocument.presentationml.notesSlide+xml"/>
  <Override PartName="/ppt/tags/tag306.xml" ContentType="application/vnd.openxmlformats-officedocument.presentationml.tags+xml"/>
  <Override PartName="/ppt/notesSlides/notesSlide286.xml" ContentType="application/vnd.openxmlformats-officedocument.presentationml.notesSlide+xml"/>
  <Override PartName="/ppt/tags/tag307.xml" ContentType="application/vnd.openxmlformats-officedocument.presentationml.tags+xml"/>
  <Override PartName="/ppt/notesSlides/notesSlide287.xml" ContentType="application/vnd.openxmlformats-officedocument.presentationml.notesSlide+xml"/>
  <Override PartName="/ppt/tags/tag308.xml" ContentType="application/vnd.openxmlformats-officedocument.presentationml.tags+xml"/>
  <Override PartName="/ppt/notesSlides/notesSlide288.xml" ContentType="application/vnd.openxmlformats-officedocument.presentationml.notesSlide+xml"/>
  <Override PartName="/ppt/tags/tag309.xml" ContentType="application/vnd.openxmlformats-officedocument.presentationml.tags+xml"/>
  <Override PartName="/ppt/notesSlides/notesSlide289.xml" ContentType="application/vnd.openxmlformats-officedocument.presentationml.notesSlide+xml"/>
  <Override PartName="/ppt/tags/tag310.xml" ContentType="application/vnd.openxmlformats-officedocument.presentationml.tags+xml"/>
  <Override PartName="/ppt/notesSlides/notesSlide290.xml" ContentType="application/vnd.openxmlformats-officedocument.presentationml.notesSlide+xml"/>
  <Override PartName="/ppt/tags/tag311.xml" ContentType="application/vnd.openxmlformats-officedocument.presentationml.tags+xml"/>
  <Override PartName="/ppt/notesSlides/notesSlide291.xml" ContentType="application/vnd.openxmlformats-officedocument.presentationml.notesSlide+xml"/>
  <Override PartName="/ppt/tags/tag312.xml" ContentType="application/vnd.openxmlformats-officedocument.presentationml.tags+xml"/>
  <Override PartName="/ppt/notesSlides/notesSlide292.xml" ContentType="application/vnd.openxmlformats-officedocument.presentationml.notesSlide+xml"/>
  <Override PartName="/ppt/tags/tag313.xml" ContentType="application/vnd.openxmlformats-officedocument.presentationml.tags+xml"/>
  <Override PartName="/ppt/notesSlides/notesSlide293.xml" ContentType="application/vnd.openxmlformats-officedocument.presentationml.notesSlide+xml"/>
  <Override PartName="/ppt/tags/tag314.xml" ContentType="application/vnd.openxmlformats-officedocument.presentationml.tags+xml"/>
  <Override PartName="/ppt/notesSlides/notesSlide294.xml" ContentType="application/vnd.openxmlformats-officedocument.presentationml.notesSlide+xml"/>
  <Override PartName="/ppt/tags/tag315.xml" ContentType="application/vnd.openxmlformats-officedocument.presentationml.tags+xml"/>
  <Override PartName="/ppt/notesSlides/notesSlide295.xml" ContentType="application/vnd.openxmlformats-officedocument.presentationml.notesSlide+xml"/>
  <Override PartName="/ppt/tags/tag316.xml" ContentType="application/vnd.openxmlformats-officedocument.presentationml.tags+xml"/>
  <Override PartName="/ppt/notesSlides/notesSlide296.xml" ContentType="application/vnd.openxmlformats-officedocument.presentationml.notesSlide+xml"/>
  <Override PartName="/ppt/tags/tag317.xml" ContentType="application/vnd.openxmlformats-officedocument.presentationml.tags+xml"/>
  <Override PartName="/ppt/notesSlides/notesSlide297.xml" ContentType="application/vnd.openxmlformats-officedocument.presentationml.notesSlide+xml"/>
  <Override PartName="/ppt/tags/tag318.xml" ContentType="application/vnd.openxmlformats-officedocument.presentationml.tags+xml"/>
  <Override PartName="/ppt/notesSlides/notesSlide298.xml" ContentType="application/vnd.openxmlformats-officedocument.presentationml.notesSlide+xml"/>
  <Override PartName="/ppt/tags/tag319.xml" ContentType="application/vnd.openxmlformats-officedocument.presentationml.tags+xml"/>
  <Override PartName="/ppt/notesSlides/notesSlide299.xml" ContentType="application/vnd.openxmlformats-officedocument.presentationml.notesSlide+xml"/>
  <Override PartName="/ppt/tags/tag320.xml" ContentType="application/vnd.openxmlformats-officedocument.presentationml.tags+xml"/>
  <Override PartName="/ppt/notesSlides/notesSlide300.xml" ContentType="application/vnd.openxmlformats-officedocument.presentationml.notesSlide+xml"/>
  <Override PartName="/ppt/tags/tag321.xml" ContentType="application/vnd.openxmlformats-officedocument.presentationml.tags+xml"/>
  <Override PartName="/ppt/notesSlides/notesSlide301.xml" ContentType="application/vnd.openxmlformats-officedocument.presentationml.notesSlide+xml"/>
  <Override PartName="/ppt/tags/tag322.xml" ContentType="application/vnd.openxmlformats-officedocument.presentationml.tags+xml"/>
  <Override PartName="/ppt/notesSlides/notesSlide302.xml" ContentType="application/vnd.openxmlformats-officedocument.presentationml.notesSlide+xml"/>
  <Override PartName="/ppt/tags/tag323.xml" ContentType="application/vnd.openxmlformats-officedocument.presentationml.tags+xml"/>
  <Override PartName="/ppt/notesSlides/notesSlide303.xml" ContentType="application/vnd.openxmlformats-officedocument.presentationml.notesSlide+xml"/>
  <Override PartName="/ppt/tags/tag324.xml" ContentType="application/vnd.openxmlformats-officedocument.presentationml.tags+xml"/>
  <Override PartName="/ppt/notesSlides/notesSlide304.xml" ContentType="application/vnd.openxmlformats-officedocument.presentationml.notesSlide+xml"/>
  <Override PartName="/ppt/tags/tag325.xml" ContentType="application/vnd.openxmlformats-officedocument.presentationml.tags+xml"/>
  <Override PartName="/ppt/notesSlides/notesSlide305.xml" ContentType="application/vnd.openxmlformats-officedocument.presentationml.notesSlide+xml"/>
  <Override PartName="/ppt/tags/tag326.xml" ContentType="application/vnd.openxmlformats-officedocument.presentationml.tags+xml"/>
  <Override PartName="/ppt/notesSlides/notesSlide306.xml" ContentType="application/vnd.openxmlformats-officedocument.presentationml.notesSlide+xml"/>
  <Override PartName="/ppt/tags/tag327.xml" ContentType="application/vnd.openxmlformats-officedocument.presentationml.tags+xml"/>
  <Override PartName="/ppt/notesSlides/notesSlide307.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308.xml" ContentType="application/vnd.openxmlformats-officedocument.presentationml.notesSlide+xml"/>
  <Override PartName="/ppt/tags/tag331.xml" ContentType="application/vnd.openxmlformats-officedocument.presentationml.tags+xml"/>
  <Override PartName="/ppt/notesSlides/notesSlide309.xml" ContentType="application/vnd.openxmlformats-officedocument.presentationml.notesSlide+xml"/>
  <Override PartName="/ppt/tags/tag332.xml" ContentType="application/vnd.openxmlformats-officedocument.presentationml.tags+xml"/>
  <Override PartName="/ppt/notesSlides/notesSlide310.xml" ContentType="application/vnd.openxmlformats-officedocument.presentationml.notesSlide+xml"/>
  <Override PartName="/ppt/tags/tag333.xml" ContentType="application/vnd.openxmlformats-officedocument.presentationml.tags+xml"/>
  <Override PartName="/ppt/notesSlides/notesSlide311.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312.xml" ContentType="application/vnd.openxmlformats-officedocument.presentationml.notesSlide+xml"/>
  <Override PartName="/ppt/tags/tag337.xml" ContentType="application/vnd.openxmlformats-officedocument.presentationml.tags+xml"/>
  <Override PartName="/ppt/notesSlides/notesSlide313.xml" ContentType="application/vnd.openxmlformats-officedocument.presentationml.notesSlide+xml"/>
  <Override PartName="/ppt/tags/tag338.xml" ContentType="application/vnd.openxmlformats-officedocument.presentationml.tags+xml"/>
  <Override PartName="/ppt/notesSlides/notesSlide314.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315.xml" ContentType="application/vnd.openxmlformats-officedocument.presentationml.notesSlide+xml"/>
  <Override PartName="/ppt/tags/tag342.xml" ContentType="application/vnd.openxmlformats-officedocument.presentationml.tags+xml"/>
  <Override PartName="/ppt/notesSlides/notesSlide316.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notesSlides/notesSlide317.xml" ContentType="application/vnd.openxmlformats-officedocument.presentationml.notesSlide+xml"/>
  <Override PartName="/ppt/tags/tag345.xml" ContentType="application/vnd.openxmlformats-officedocument.presentationml.tags+xml"/>
  <Override PartName="/ppt/notesSlides/notesSlide318.xml" ContentType="application/vnd.openxmlformats-officedocument.presentationml.notesSlide+xml"/>
  <Override PartName="/ppt/tags/tag346.xml" ContentType="application/vnd.openxmlformats-officedocument.presentationml.tags+xml"/>
  <Override PartName="/ppt/notesSlides/notesSlide319.xml" ContentType="application/vnd.openxmlformats-officedocument.presentationml.notesSlide+xml"/>
  <Override PartName="/ppt/tags/tag347.xml" ContentType="application/vnd.openxmlformats-officedocument.presentationml.tags+xml"/>
  <Override PartName="/ppt/notesSlides/notesSlide320.xml" ContentType="application/vnd.openxmlformats-officedocument.presentationml.notesSlide+xml"/>
  <Override PartName="/ppt/tags/tag348.xml" ContentType="application/vnd.openxmlformats-officedocument.presentationml.tags+xml"/>
  <Override PartName="/ppt/notesSlides/notesSlide321.xml" ContentType="application/vnd.openxmlformats-officedocument.presentationml.notesSlide+xml"/>
  <Override PartName="/ppt/tags/tag349.xml" ContentType="application/vnd.openxmlformats-officedocument.presentationml.tags+xml"/>
  <Override PartName="/ppt/notesSlides/notesSlide322.xml" ContentType="application/vnd.openxmlformats-officedocument.presentationml.notesSlide+xml"/>
  <Override PartName="/ppt/tags/tag350.xml" ContentType="application/vnd.openxmlformats-officedocument.presentationml.tags+xml"/>
  <Override PartName="/ppt/notesSlides/notesSlide323.xml" ContentType="application/vnd.openxmlformats-officedocument.presentationml.notesSlide+xml"/>
  <Override PartName="/ppt/tags/tag351.xml" ContentType="application/vnd.openxmlformats-officedocument.presentationml.tags+xml"/>
  <Override PartName="/ppt/notesSlides/notesSlide324.xml" ContentType="application/vnd.openxmlformats-officedocument.presentationml.notesSlide+xml"/>
  <Override PartName="/ppt/tags/tag352.xml" ContentType="application/vnd.openxmlformats-officedocument.presentationml.tags+xml"/>
  <Override PartName="/ppt/notesSlides/notesSlide325.xml" ContentType="application/vnd.openxmlformats-officedocument.presentationml.notesSlide+xml"/>
  <Override PartName="/ppt/tags/tag353.xml" ContentType="application/vnd.openxmlformats-officedocument.presentationml.tags+xml"/>
  <Override PartName="/ppt/notesSlides/notesSlide326.xml" ContentType="application/vnd.openxmlformats-officedocument.presentationml.notesSlide+xml"/>
  <Override PartName="/ppt/tags/tag354.xml" ContentType="application/vnd.openxmlformats-officedocument.presentationml.tags+xml"/>
  <Override PartName="/ppt/notesSlides/notesSlide327.xml" ContentType="application/vnd.openxmlformats-officedocument.presentationml.notesSlide+xml"/>
  <Override PartName="/ppt/tags/tag355.xml" ContentType="application/vnd.openxmlformats-officedocument.presentationml.tags+xml"/>
  <Override PartName="/ppt/notesSlides/notesSlide328.xml" ContentType="application/vnd.openxmlformats-officedocument.presentationml.notesSlide+xml"/>
  <Override PartName="/ppt/tags/tag356.xml" ContentType="application/vnd.openxmlformats-officedocument.presentationml.tags+xml"/>
  <Override PartName="/ppt/notesSlides/notesSlide329.xml" ContentType="application/vnd.openxmlformats-officedocument.presentationml.notesSlide+xml"/>
  <Override PartName="/ppt/tags/tag357.xml" ContentType="application/vnd.openxmlformats-officedocument.presentationml.tags+xml"/>
  <Override PartName="/ppt/notesSlides/notesSlide330.xml" ContentType="application/vnd.openxmlformats-officedocument.presentationml.notesSlide+xml"/>
  <Override PartName="/ppt/tags/tag358.xml" ContentType="application/vnd.openxmlformats-officedocument.presentationml.tags+xml"/>
  <Override PartName="/ppt/notesSlides/notesSlide331.xml" ContentType="application/vnd.openxmlformats-officedocument.presentationml.notesSlide+xml"/>
  <Override PartName="/ppt/tags/tag359.xml" ContentType="application/vnd.openxmlformats-officedocument.presentationml.tags+xml"/>
  <Override PartName="/ppt/notesSlides/notesSlide332.xml" ContentType="application/vnd.openxmlformats-officedocument.presentationml.notesSlide+xml"/>
  <Override PartName="/ppt/tags/tag360.xml" ContentType="application/vnd.openxmlformats-officedocument.presentationml.tags+xml"/>
  <Override PartName="/ppt/notesSlides/notesSlide333.xml" ContentType="application/vnd.openxmlformats-officedocument.presentationml.notesSlide+xml"/>
  <Override PartName="/ppt/tags/tag361.xml" ContentType="application/vnd.openxmlformats-officedocument.presentationml.tags+xml"/>
  <Override PartName="/ppt/notesSlides/notesSlide334.xml" ContentType="application/vnd.openxmlformats-officedocument.presentationml.notesSlide+xml"/>
  <Override PartName="/ppt/tags/tag362.xml" ContentType="application/vnd.openxmlformats-officedocument.presentationml.tags+xml"/>
  <Override PartName="/ppt/notesSlides/notesSlide335.xml" ContentType="application/vnd.openxmlformats-officedocument.presentationml.notesSlide+xml"/>
  <Override PartName="/ppt/tags/tag363.xml" ContentType="application/vnd.openxmlformats-officedocument.presentationml.tags+xml"/>
  <Override PartName="/ppt/notesSlides/notesSlide336.xml" ContentType="application/vnd.openxmlformats-officedocument.presentationml.notesSlide+xml"/>
  <Override PartName="/ppt/tags/tag364.xml" ContentType="application/vnd.openxmlformats-officedocument.presentationml.tags+xml"/>
  <Override PartName="/ppt/notesSlides/notesSlide337.xml" ContentType="application/vnd.openxmlformats-officedocument.presentationml.notesSlide+xml"/>
  <Override PartName="/ppt/tags/tag365.xml" ContentType="application/vnd.openxmlformats-officedocument.presentationml.tags+xml"/>
  <Override PartName="/ppt/notesSlides/notesSlide338.xml" ContentType="application/vnd.openxmlformats-officedocument.presentationml.notesSlide+xml"/>
  <Override PartName="/ppt/tags/tag366.xml" ContentType="application/vnd.openxmlformats-officedocument.presentationml.tags+xml"/>
  <Override PartName="/ppt/notesSlides/notesSlide339.xml" ContentType="application/vnd.openxmlformats-officedocument.presentationml.notesSlide+xml"/>
  <Override PartName="/ppt/tags/tag367.xml" ContentType="application/vnd.openxmlformats-officedocument.presentationml.tags+xml"/>
  <Override PartName="/ppt/notesSlides/notesSlide340.xml" ContentType="application/vnd.openxmlformats-officedocument.presentationml.notesSlide+xml"/>
  <Override PartName="/ppt/tags/tag368.xml" ContentType="application/vnd.openxmlformats-officedocument.presentationml.tags+xml"/>
  <Override PartName="/ppt/notesSlides/notesSlide341.xml" ContentType="application/vnd.openxmlformats-officedocument.presentationml.notesSlide+xml"/>
  <Override PartName="/ppt/tags/tag369.xml" ContentType="application/vnd.openxmlformats-officedocument.presentationml.tags+xml"/>
  <Override PartName="/ppt/notesSlides/notesSlide342.xml" ContentType="application/vnd.openxmlformats-officedocument.presentationml.notesSlide+xml"/>
  <Override PartName="/ppt/tags/tag370.xml" ContentType="application/vnd.openxmlformats-officedocument.presentationml.tags+xml"/>
  <Override PartName="/ppt/notesSlides/notesSlide343.xml" ContentType="application/vnd.openxmlformats-officedocument.presentationml.notesSlide+xml"/>
  <Override PartName="/ppt/tags/tag371.xml" ContentType="application/vnd.openxmlformats-officedocument.presentationml.tags+xml"/>
  <Override PartName="/ppt/notesSlides/notesSlide344.xml" ContentType="application/vnd.openxmlformats-officedocument.presentationml.notesSlide+xml"/>
  <Override PartName="/ppt/tags/tag372.xml" ContentType="application/vnd.openxmlformats-officedocument.presentationml.tags+xml"/>
  <Override PartName="/ppt/notesSlides/notesSlide345.xml" ContentType="application/vnd.openxmlformats-officedocument.presentationml.notesSlide+xml"/>
  <Override PartName="/ppt/tags/tag373.xml" ContentType="application/vnd.openxmlformats-officedocument.presentationml.tags+xml"/>
  <Override PartName="/ppt/notesSlides/notesSlide346.xml" ContentType="application/vnd.openxmlformats-officedocument.presentationml.notesSlide+xml"/>
  <Override PartName="/ppt/tags/tag374.xml" ContentType="application/vnd.openxmlformats-officedocument.presentationml.tags+xml"/>
  <Override PartName="/ppt/notesSlides/notesSlide347.xml" ContentType="application/vnd.openxmlformats-officedocument.presentationml.notesSlide+xml"/>
  <Override PartName="/ppt/tags/tag375.xml" ContentType="application/vnd.openxmlformats-officedocument.presentationml.tags+xml"/>
  <Override PartName="/ppt/notesSlides/notesSlide348.xml" ContentType="application/vnd.openxmlformats-officedocument.presentationml.notesSlide+xml"/>
  <Override PartName="/ppt/tags/tag376.xml" ContentType="application/vnd.openxmlformats-officedocument.presentationml.tags+xml"/>
  <Override PartName="/ppt/notesSlides/notesSlide349.xml" ContentType="application/vnd.openxmlformats-officedocument.presentationml.notesSlide+xml"/>
  <Override PartName="/ppt/tags/tag377.xml" ContentType="application/vnd.openxmlformats-officedocument.presentationml.tags+xml"/>
  <Override PartName="/ppt/notesSlides/notesSlide350.xml" ContentType="application/vnd.openxmlformats-officedocument.presentationml.notesSlide+xml"/>
  <Override PartName="/ppt/tags/tag378.xml" ContentType="application/vnd.openxmlformats-officedocument.presentationml.tags+xml"/>
  <Override PartName="/ppt/notesSlides/notesSlide351.xml" ContentType="application/vnd.openxmlformats-officedocument.presentationml.notesSlide+xml"/>
  <Override PartName="/ppt/tags/tag379.xml" ContentType="application/vnd.openxmlformats-officedocument.presentationml.tags+xml"/>
  <Override PartName="/ppt/notesSlides/notesSlide352.xml" ContentType="application/vnd.openxmlformats-officedocument.presentationml.notesSlide+xml"/>
  <Override PartName="/ppt/tags/tag380.xml" ContentType="application/vnd.openxmlformats-officedocument.presentationml.tags+xml"/>
  <Override PartName="/ppt/notesSlides/notesSlide353.xml" ContentType="application/vnd.openxmlformats-officedocument.presentationml.notesSlide+xml"/>
  <Override PartName="/ppt/tags/tag381.xml" ContentType="application/vnd.openxmlformats-officedocument.presentationml.tags+xml"/>
  <Override PartName="/ppt/notesSlides/notesSlide354.xml" ContentType="application/vnd.openxmlformats-officedocument.presentationml.notesSlide+xml"/>
  <Override PartName="/ppt/tags/tag382.xml" ContentType="application/vnd.openxmlformats-officedocument.presentationml.tags+xml"/>
  <Override PartName="/ppt/notesSlides/notesSlide355.xml" ContentType="application/vnd.openxmlformats-officedocument.presentationml.notesSlide+xml"/>
  <Override PartName="/ppt/tags/tag383.xml" ContentType="application/vnd.openxmlformats-officedocument.presentationml.tags+xml"/>
  <Override PartName="/ppt/notesSlides/notesSlide356.xml" ContentType="application/vnd.openxmlformats-officedocument.presentationml.notesSlide+xml"/>
  <Override PartName="/ppt/tags/tag384.xml" ContentType="application/vnd.openxmlformats-officedocument.presentationml.tags+xml"/>
  <Override PartName="/ppt/notesSlides/notesSlide357.xml" ContentType="application/vnd.openxmlformats-officedocument.presentationml.notesSlide+xml"/>
  <Override PartName="/ppt/tags/tag385.xml" ContentType="application/vnd.openxmlformats-officedocument.presentationml.tags+xml"/>
  <Override PartName="/ppt/notesSlides/notesSlide358.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notesSlides/notesSlide359.xml" ContentType="application/vnd.openxmlformats-officedocument.presentationml.notesSlide+xml"/>
  <Override PartName="/ppt/tags/tag388.xml" ContentType="application/vnd.openxmlformats-officedocument.presentationml.tags+xml"/>
  <Override PartName="/ppt/tags/tag389.xml" ContentType="application/vnd.openxmlformats-officedocument.presentationml.tags+xml"/>
  <Override PartName="/ppt/notesSlides/notesSlide360.xml" ContentType="application/vnd.openxmlformats-officedocument.presentationml.notesSlide+xml"/>
  <Override PartName="/ppt/tags/tag390.xml" ContentType="application/vnd.openxmlformats-officedocument.presentationml.tags+xml"/>
  <Override PartName="/ppt/notesSlides/notesSlide361.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362.xml" ContentType="application/vnd.openxmlformats-officedocument.presentationml.notesSlide+xml"/>
  <Override PartName="/ppt/tags/tag396.xml" ContentType="application/vnd.openxmlformats-officedocument.presentationml.tags+xml"/>
  <Override PartName="/ppt/notesSlides/notesSlide363.xml" ContentType="application/vnd.openxmlformats-officedocument.presentationml.notesSlide+xml"/>
  <Override PartName="/ppt/tags/tag397.xml" ContentType="application/vnd.openxmlformats-officedocument.presentationml.tags+xml"/>
  <Override PartName="/ppt/notesSlides/notesSlide364.xml" ContentType="application/vnd.openxmlformats-officedocument.presentationml.notesSlide+xml"/>
  <Override PartName="/ppt/tags/tag398.xml" ContentType="application/vnd.openxmlformats-officedocument.presentationml.tags+xml"/>
  <Override PartName="/ppt/notesSlides/notesSlide365.xml" ContentType="application/vnd.openxmlformats-officedocument.presentationml.notesSlide+xml"/>
  <Override PartName="/ppt/tags/tag399.xml" ContentType="application/vnd.openxmlformats-officedocument.presentationml.tags+xml"/>
  <Override PartName="/ppt/notesSlides/notesSlide366.xml" ContentType="application/vnd.openxmlformats-officedocument.presentationml.notesSlide+xml"/>
  <Override PartName="/ppt/tags/tag400.xml" ContentType="application/vnd.openxmlformats-officedocument.presentationml.tags+xml"/>
  <Override PartName="/ppt/notesSlides/notesSlide367.xml" ContentType="application/vnd.openxmlformats-officedocument.presentationml.notesSlide+xml"/>
  <Override PartName="/ppt/tags/tag401.xml" ContentType="application/vnd.openxmlformats-officedocument.presentationml.tags+xml"/>
  <Override PartName="/ppt/notesSlides/notesSlide368.xml" ContentType="application/vnd.openxmlformats-officedocument.presentationml.notesSlide+xml"/>
  <Override PartName="/ppt/tags/tag402.xml" ContentType="application/vnd.openxmlformats-officedocument.presentationml.tags+xml"/>
  <Override PartName="/ppt/notesSlides/notesSlide369.xml" ContentType="application/vnd.openxmlformats-officedocument.presentationml.notesSlide+xml"/>
  <Override PartName="/ppt/tags/tag403.xml" ContentType="application/vnd.openxmlformats-officedocument.presentationml.tags+xml"/>
  <Override PartName="/ppt/notesSlides/notesSlide370.xml" ContentType="application/vnd.openxmlformats-officedocument.presentationml.notesSlide+xml"/>
  <Override PartName="/ppt/tags/tag404.xml" ContentType="application/vnd.openxmlformats-officedocument.presentationml.tags+xml"/>
  <Override PartName="/ppt/notesSlides/notesSlide371.xml" ContentType="application/vnd.openxmlformats-officedocument.presentationml.notesSlide+xml"/>
  <Override PartName="/ppt/tags/tag405.xml" ContentType="application/vnd.openxmlformats-officedocument.presentationml.tags+xml"/>
  <Override PartName="/ppt/notesSlides/notesSlide372.xml" ContentType="application/vnd.openxmlformats-officedocument.presentationml.notesSlide+xml"/>
  <Override PartName="/ppt/tags/tag406.xml" ContentType="application/vnd.openxmlformats-officedocument.presentationml.tags+xml"/>
  <Override PartName="/ppt/notesSlides/notesSlide373.xml" ContentType="application/vnd.openxmlformats-officedocument.presentationml.notesSlide+xml"/>
  <Override PartName="/ppt/tags/tag407.xml" ContentType="application/vnd.openxmlformats-officedocument.presentationml.tags+xml"/>
  <Override PartName="/ppt/notesSlides/notesSlide374.xml" ContentType="application/vnd.openxmlformats-officedocument.presentationml.notesSlide+xml"/>
  <Override PartName="/ppt/tags/tag408.xml" ContentType="application/vnd.openxmlformats-officedocument.presentationml.tags+xml"/>
  <Override PartName="/ppt/notesSlides/notesSlide375.xml" ContentType="application/vnd.openxmlformats-officedocument.presentationml.notesSlide+xml"/>
  <Override PartName="/ppt/tags/tag409.xml" ContentType="application/vnd.openxmlformats-officedocument.presentationml.tags+xml"/>
  <Override PartName="/ppt/notesSlides/notesSlide376.xml" ContentType="application/vnd.openxmlformats-officedocument.presentationml.notesSlide+xml"/>
  <Override PartName="/ppt/tags/tag410.xml" ContentType="application/vnd.openxmlformats-officedocument.presentationml.tags+xml"/>
  <Override PartName="/ppt/notesSlides/notesSlide377.xml" ContentType="application/vnd.openxmlformats-officedocument.presentationml.notesSlide+xml"/>
  <Override PartName="/ppt/tags/tag411.xml" ContentType="application/vnd.openxmlformats-officedocument.presentationml.tags+xml"/>
  <Override PartName="/ppt/notesSlides/notesSlide378.xml" ContentType="application/vnd.openxmlformats-officedocument.presentationml.notesSlide+xml"/>
  <Override PartName="/ppt/tags/tag412.xml" ContentType="application/vnd.openxmlformats-officedocument.presentationml.tags+xml"/>
  <Override PartName="/ppt/notesSlides/notesSlide379.xml" ContentType="application/vnd.openxmlformats-officedocument.presentationml.notesSlide+xml"/>
  <Override PartName="/ppt/tags/tag413.xml" ContentType="application/vnd.openxmlformats-officedocument.presentationml.tags+xml"/>
  <Override PartName="/ppt/notesSlides/notesSlide380.xml" ContentType="application/vnd.openxmlformats-officedocument.presentationml.notesSlide+xml"/>
  <Override PartName="/ppt/tags/tag414.xml" ContentType="application/vnd.openxmlformats-officedocument.presentationml.tags+xml"/>
  <Override PartName="/ppt/notesSlides/notesSlide381.xml" ContentType="application/vnd.openxmlformats-officedocument.presentationml.notesSlide+xml"/>
  <Override PartName="/ppt/tags/tag415.xml" ContentType="application/vnd.openxmlformats-officedocument.presentationml.tags+xml"/>
  <Override PartName="/ppt/notesSlides/notesSlide382.xml" ContentType="application/vnd.openxmlformats-officedocument.presentationml.notesSlide+xml"/>
  <Override PartName="/ppt/tags/tag416.xml" ContentType="application/vnd.openxmlformats-officedocument.presentationml.tags+xml"/>
  <Override PartName="/ppt/notesSlides/notesSlide383.xml" ContentType="application/vnd.openxmlformats-officedocument.presentationml.notesSlide+xml"/>
  <Override PartName="/ppt/tags/tag417.xml" ContentType="application/vnd.openxmlformats-officedocument.presentationml.tags+xml"/>
  <Override PartName="/ppt/notesSlides/notesSlide384.xml" ContentType="application/vnd.openxmlformats-officedocument.presentationml.notesSlide+xml"/>
  <Override PartName="/ppt/tags/tag418.xml" ContentType="application/vnd.openxmlformats-officedocument.presentationml.tags+xml"/>
  <Override PartName="/ppt/notesSlides/notesSlide385.xml" ContentType="application/vnd.openxmlformats-officedocument.presentationml.notesSlide+xml"/>
  <Override PartName="/ppt/tags/tag419.xml" ContentType="application/vnd.openxmlformats-officedocument.presentationml.tags+xml"/>
  <Override PartName="/ppt/notesSlides/notesSlide386.xml" ContentType="application/vnd.openxmlformats-officedocument.presentationml.notesSlide+xml"/>
  <Override PartName="/ppt/tags/tag420.xml" ContentType="application/vnd.openxmlformats-officedocument.presentationml.tags+xml"/>
  <Override PartName="/ppt/notesSlides/notesSlide387.xml" ContentType="application/vnd.openxmlformats-officedocument.presentationml.notesSlide+xml"/>
  <Override PartName="/ppt/tags/tag421.xml" ContentType="application/vnd.openxmlformats-officedocument.presentationml.tags+xml"/>
  <Override PartName="/ppt/notesSlides/notesSlide388.xml" ContentType="application/vnd.openxmlformats-officedocument.presentationml.notesSlide+xml"/>
  <Override PartName="/ppt/tags/tag422.xml" ContentType="application/vnd.openxmlformats-officedocument.presentationml.tags+xml"/>
  <Override PartName="/ppt/notesSlides/notesSlide389.xml" ContentType="application/vnd.openxmlformats-officedocument.presentationml.notesSlide+xml"/>
  <Override PartName="/ppt/tags/tag423.xml" ContentType="application/vnd.openxmlformats-officedocument.presentationml.tags+xml"/>
  <Override PartName="/ppt/notesSlides/notesSlide390.xml" ContentType="application/vnd.openxmlformats-officedocument.presentationml.notesSlide+xml"/>
  <Override PartName="/ppt/tags/tag424.xml" ContentType="application/vnd.openxmlformats-officedocument.presentationml.tags+xml"/>
  <Override PartName="/ppt/notesSlides/notesSlide391.xml" ContentType="application/vnd.openxmlformats-officedocument.presentationml.notesSlide+xml"/>
  <Override PartName="/ppt/tags/tag425.xml" ContentType="application/vnd.openxmlformats-officedocument.presentationml.tags+xml"/>
  <Override PartName="/ppt/notesSlides/notesSlide392.xml" ContentType="application/vnd.openxmlformats-officedocument.presentationml.notesSlide+xml"/>
  <Override PartName="/ppt/tags/tag426.xml" ContentType="application/vnd.openxmlformats-officedocument.presentationml.tags+xml"/>
  <Override PartName="/ppt/notesSlides/notesSlide393.xml" ContentType="application/vnd.openxmlformats-officedocument.presentationml.notesSlide+xml"/>
  <Override PartName="/ppt/tags/tag427.xml" ContentType="application/vnd.openxmlformats-officedocument.presentationml.tags+xml"/>
  <Override PartName="/ppt/notesSlides/notesSlide394.xml" ContentType="application/vnd.openxmlformats-officedocument.presentationml.notesSlide+xml"/>
  <Override PartName="/ppt/tags/tag428.xml" ContentType="application/vnd.openxmlformats-officedocument.presentationml.tags+xml"/>
  <Override PartName="/ppt/notesSlides/notesSlide395.xml" ContentType="application/vnd.openxmlformats-officedocument.presentationml.notesSlide+xml"/>
  <Override PartName="/ppt/tags/tag429.xml" ContentType="application/vnd.openxmlformats-officedocument.presentationml.tags+xml"/>
  <Override PartName="/ppt/notesSlides/notesSlide396.xml" ContentType="application/vnd.openxmlformats-officedocument.presentationml.notesSlide+xml"/>
  <Override PartName="/ppt/tags/tag430.xml" ContentType="application/vnd.openxmlformats-officedocument.presentationml.tags+xml"/>
  <Override PartName="/ppt/notesSlides/notesSlide397.xml" ContentType="application/vnd.openxmlformats-officedocument.presentationml.notesSlide+xml"/>
  <Override PartName="/ppt/tags/tag431.xml" ContentType="application/vnd.openxmlformats-officedocument.presentationml.tags+xml"/>
  <Override PartName="/ppt/notesSlides/notesSlide398.xml" ContentType="application/vnd.openxmlformats-officedocument.presentationml.notesSlide+xml"/>
  <Override PartName="/ppt/tags/tag432.xml" ContentType="application/vnd.openxmlformats-officedocument.presentationml.tags+xml"/>
  <Override PartName="/ppt/notesSlides/notesSlide399.xml" ContentType="application/vnd.openxmlformats-officedocument.presentationml.notesSlide+xml"/>
  <Override PartName="/ppt/tags/tag433.xml" ContentType="application/vnd.openxmlformats-officedocument.presentationml.tags+xml"/>
  <Override PartName="/ppt/notesSlides/notesSlide400.xml" ContentType="application/vnd.openxmlformats-officedocument.presentationml.notesSlide+xml"/>
  <Override PartName="/ppt/tags/tag434.xml" ContentType="application/vnd.openxmlformats-officedocument.presentationml.tags+xml"/>
  <Override PartName="/ppt/notesSlides/notesSlide401.xml" ContentType="application/vnd.openxmlformats-officedocument.presentationml.notesSlide+xml"/>
  <Override PartName="/ppt/tags/tag435.xml" ContentType="application/vnd.openxmlformats-officedocument.presentationml.tags+xml"/>
  <Override PartName="/ppt/notesSlides/notesSlide402.xml" ContentType="application/vnd.openxmlformats-officedocument.presentationml.notesSlide+xml"/>
  <Override PartName="/ppt/tags/tag436.xml" ContentType="application/vnd.openxmlformats-officedocument.presentationml.tags+xml"/>
  <Override PartName="/ppt/notesSlides/notesSlide403.xml" ContentType="application/vnd.openxmlformats-officedocument.presentationml.notesSlide+xml"/>
  <Override PartName="/ppt/tags/tag437.xml" ContentType="application/vnd.openxmlformats-officedocument.presentationml.tags+xml"/>
  <Override PartName="/ppt/notesSlides/notesSlide404.xml" ContentType="application/vnd.openxmlformats-officedocument.presentationml.notesSlide+xml"/>
  <Override PartName="/ppt/tags/tag438.xml" ContentType="application/vnd.openxmlformats-officedocument.presentationml.tags+xml"/>
  <Override PartName="/ppt/notesSlides/notesSlide405.xml" ContentType="application/vnd.openxmlformats-officedocument.presentationml.notesSlide+xml"/>
  <Override PartName="/ppt/tags/tag439.xml" ContentType="application/vnd.openxmlformats-officedocument.presentationml.tags+xml"/>
  <Override PartName="/ppt/notesSlides/notesSlide406.xml" ContentType="application/vnd.openxmlformats-officedocument.presentationml.notesSlide+xml"/>
  <Override PartName="/ppt/tags/tag440.xml" ContentType="application/vnd.openxmlformats-officedocument.presentationml.tags+xml"/>
  <Override PartName="/ppt/notesSlides/notesSlide407.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408.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notesSlides/notesSlide409.xml" ContentType="application/vnd.openxmlformats-officedocument.presentationml.notesSlide+xml"/>
  <Override PartName="/ppt/tags/tag446.xml" ContentType="application/vnd.openxmlformats-officedocument.presentationml.tags+xml"/>
  <Override PartName="/ppt/notesSlides/notesSlide410.xml" ContentType="application/vnd.openxmlformats-officedocument.presentationml.notesSlide+xml"/>
  <Override PartName="/ppt/tags/tag447.xml" ContentType="application/vnd.openxmlformats-officedocument.presentationml.tags+xml"/>
  <Override PartName="/ppt/notesSlides/notesSlide411.xml" ContentType="application/vnd.openxmlformats-officedocument.presentationml.notesSlide+xml"/>
  <Override PartName="/ppt/tags/tag448.xml" ContentType="application/vnd.openxmlformats-officedocument.presentationml.tags+xml"/>
  <Override PartName="/ppt/notesSlides/notesSlide412.xml" ContentType="application/vnd.openxmlformats-officedocument.presentationml.notesSlide+xml"/>
  <Override PartName="/ppt/tags/tag449.xml" ContentType="application/vnd.openxmlformats-officedocument.presentationml.tags+xml"/>
  <Override PartName="/ppt/notesSlides/notesSlide413.xml" ContentType="application/vnd.openxmlformats-officedocument.presentationml.notesSlide+xml"/>
  <Override PartName="/ppt/tags/tag450.xml" ContentType="application/vnd.openxmlformats-officedocument.presentationml.tags+xml"/>
  <Override PartName="/ppt/notesSlides/notesSlide414.xml" ContentType="application/vnd.openxmlformats-officedocument.presentationml.notesSlide+xml"/>
  <Override PartName="/ppt/tags/tag451.xml" ContentType="application/vnd.openxmlformats-officedocument.presentationml.tags+xml"/>
  <Override PartName="/ppt/notesSlides/notesSlide415.xml" ContentType="application/vnd.openxmlformats-officedocument.presentationml.notesSlide+xml"/>
  <Override PartName="/ppt/tags/tag452.xml" ContentType="application/vnd.openxmlformats-officedocument.presentationml.tags+xml"/>
  <Override PartName="/ppt/notesSlides/notesSlide416.xml" ContentType="application/vnd.openxmlformats-officedocument.presentationml.notesSlide+xml"/>
  <Override PartName="/ppt/tags/tag453.xml" ContentType="application/vnd.openxmlformats-officedocument.presentationml.tags+xml"/>
  <Override PartName="/ppt/notesSlides/notesSlide417.xml" ContentType="application/vnd.openxmlformats-officedocument.presentationml.notesSlide+xml"/>
  <Override PartName="/ppt/tags/tag454.xml" ContentType="application/vnd.openxmlformats-officedocument.presentationml.tags+xml"/>
  <Override PartName="/ppt/notesSlides/notesSlide418.xml" ContentType="application/vnd.openxmlformats-officedocument.presentationml.notesSlide+xml"/>
  <Override PartName="/ppt/tags/tag455.xml" ContentType="application/vnd.openxmlformats-officedocument.presentationml.tags+xml"/>
  <Override PartName="/ppt/notesSlides/notesSlide419.xml" ContentType="application/vnd.openxmlformats-officedocument.presentationml.notesSlide+xml"/>
  <Override PartName="/ppt/tags/tag456.xml" ContentType="application/vnd.openxmlformats-officedocument.presentationml.tags+xml"/>
  <Override PartName="/ppt/notesSlides/notesSlide420.xml" ContentType="application/vnd.openxmlformats-officedocument.presentationml.notesSlide+xml"/>
  <Override PartName="/ppt/tags/tag457.xml" ContentType="application/vnd.openxmlformats-officedocument.presentationml.tags+xml"/>
  <Override PartName="/ppt/notesSlides/notesSlide421.xml" ContentType="application/vnd.openxmlformats-officedocument.presentationml.notesSlide+xml"/>
  <Override PartName="/ppt/tags/tag458.xml" ContentType="application/vnd.openxmlformats-officedocument.presentationml.tags+xml"/>
  <Override PartName="/ppt/notesSlides/notesSlide422.xml" ContentType="application/vnd.openxmlformats-officedocument.presentationml.notesSlide+xml"/>
  <Override PartName="/ppt/tags/tag459.xml" ContentType="application/vnd.openxmlformats-officedocument.presentationml.tags+xml"/>
  <Override PartName="/ppt/notesSlides/notesSlide423.xml" ContentType="application/vnd.openxmlformats-officedocument.presentationml.notesSlide+xml"/>
  <Override PartName="/ppt/tags/tag460.xml" ContentType="application/vnd.openxmlformats-officedocument.presentationml.tags+xml"/>
  <Override PartName="/ppt/notesSlides/notesSlide424.xml" ContentType="application/vnd.openxmlformats-officedocument.presentationml.notesSlide+xml"/>
  <Override PartName="/ppt/tags/tag461.xml" ContentType="application/vnd.openxmlformats-officedocument.presentationml.tags+xml"/>
  <Override PartName="/ppt/notesSlides/notesSlide425.xml" ContentType="application/vnd.openxmlformats-officedocument.presentationml.notesSlide+xml"/>
  <Override PartName="/ppt/tags/tag462.xml" ContentType="application/vnd.openxmlformats-officedocument.presentationml.tags+xml"/>
  <Override PartName="/ppt/notesSlides/notesSlide426.xml" ContentType="application/vnd.openxmlformats-officedocument.presentationml.notesSlide+xml"/>
  <Override PartName="/ppt/tags/tag463.xml" ContentType="application/vnd.openxmlformats-officedocument.presentationml.tags+xml"/>
  <Override PartName="/ppt/notesSlides/notesSlide427.xml" ContentType="application/vnd.openxmlformats-officedocument.presentationml.notesSlide+xml"/>
  <Override PartName="/ppt/tags/tag464.xml" ContentType="application/vnd.openxmlformats-officedocument.presentationml.tags+xml"/>
  <Override PartName="/ppt/notesSlides/notesSlide428.xml" ContentType="application/vnd.openxmlformats-officedocument.presentationml.notesSlide+xml"/>
  <Override PartName="/ppt/tags/tag465.xml" ContentType="application/vnd.openxmlformats-officedocument.presentationml.tags+xml"/>
  <Override PartName="/ppt/notesSlides/notesSlide429.xml" ContentType="application/vnd.openxmlformats-officedocument.presentationml.notesSlide+xml"/>
  <Override PartName="/ppt/tags/tag466.xml" ContentType="application/vnd.openxmlformats-officedocument.presentationml.tags+xml"/>
  <Override PartName="/ppt/notesSlides/notesSlide430.xml" ContentType="application/vnd.openxmlformats-officedocument.presentationml.notesSlide+xml"/>
  <Override PartName="/ppt/tags/tag467.xml" ContentType="application/vnd.openxmlformats-officedocument.presentationml.tags+xml"/>
  <Override PartName="/ppt/notesSlides/notesSlide431.xml" ContentType="application/vnd.openxmlformats-officedocument.presentationml.notesSlide+xml"/>
  <Override PartName="/ppt/tags/tag468.xml" ContentType="application/vnd.openxmlformats-officedocument.presentationml.tags+xml"/>
  <Override PartName="/ppt/notesSlides/notesSlide432.xml" ContentType="application/vnd.openxmlformats-officedocument.presentationml.notesSlide+xml"/>
  <Override PartName="/ppt/tags/tag469.xml" ContentType="application/vnd.openxmlformats-officedocument.presentationml.tags+xml"/>
  <Override PartName="/ppt/notesSlides/notesSlide433.xml" ContentType="application/vnd.openxmlformats-officedocument.presentationml.notesSlide+xml"/>
  <Override PartName="/ppt/tags/tag470.xml" ContentType="application/vnd.openxmlformats-officedocument.presentationml.tags+xml"/>
  <Override PartName="/ppt/notesSlides/notesSlide434.xml" ContentType="application/vnd.openxmlformats-officedocument.presentationml.notesSlide+xml"/>
  <Override PartName="/ppt/tags/tag471.xml" ContentType="application/vnd.openxmlformats-officedocument.presentationml.tags+xml"/>
  <Override PartName="/ppt/notesSlides/notesSlide435.xml" ContentType="application/vnd.openxmlformats-officedocument.presentationml.notesSlide+xml"/>
  <Override PartName="/ppt/tags/tag472.xml" ContentType="application/vnd.openxmlformats-officedocument.presentationml.tags+xml"/>
  <Override PartName="/ppt/notesSlides/notesSlide436.xml" ContentType="application/vnd.openxmlformats-officedocument.presentationml.notesSlide+xml"/>
  <Override PartName="/ppt/tags/tag473.xml" ContentType="application/vnd.openxmlformats-officedocument.presentationml.tags+xml"/>
  <Override PartName="/ppt/notesSlides/notesSlide437.xml" ContentType="application/vnd.openxmlformats-officedocument.presentationml.notesSlide+xml"/>
  <Override PartName="/ppt/tags/tag474.xml" ContentType="application/vnd.openxmlformats-officedocument.presentationml.tags+xml"/>
  <Override PartName="/ppt/notesSlides/notesSlide438.xml" ContentType="application/vnd.openxmlformats-officedocument.presentationml.notesSlide+xml"/>
  <Override PartName="/ppt/tags/tag475.xml" ContentType="application/vnd.openxmlformats-officedocument.presentationml.tags+xml"/>
  <Override PartName="/ppt/notesSlides/notesSlide439.xml" ContentType="application/vnd.openxmlformats-officedocument.presentationml.notesSlide+xml"/>
  <Override PartName="/ppt/tags/tag476.xml" ContentType="application/vnd.openxmlformats-officedocument.presentationml.tags+xml"/>
  <Override PartName="/ppt/notesSlides/notesSlide440.xml" ContentType="application/vnd.openxmlformats-officedocument.presentationml.notesSlide+xml"/>
  <Override PartName="/ppt/tags/tag477.xml" ContentType="application/vnd.openxmlformats-officedocument.presentationml.tags+xml"/>
  <Override PartName="/ppt/notesSlides/notesSlide441.xml" ContentType="application/vnd.openxmlformats-officedocument.presentationml.notesSlide+xml"/>
  <Override PartName="/ppt/tags/tag478.xml" ContentType="application/vnd.openxmlformats-officedocument.presentationml.tags+xml"/>
  <Override PartName="/ppt/notesSlides/notesSlide442.xml" ContentType="application/vnd.openxmlformats-officedocument.presentationml.notesSlide+xml"/>
  <Override PartName="/ppt/tags/tag479.xml" ContentType="application/vnd.openxmlformats-officedocument.presentationml.tags+xml"/>
  <Override PartName="/ppt/notesSlides/notesSlide443.xml" ContentType="application/vnd.openxmlformats-officedocument.presentationml.notesSlide+xml"/>
  <Override PartName="/ppt/tags/tag480.xml" ContentType="application/vnd.openxmlformats-officedocument.presentationml.tags+xml"/>
  <Override PartName="/ppt/notesSlides/notesSlide444.xml" ContentType="application/vnd.openxmlformats-officedocument.presentationml.notesSlide+xml"/>
  <Override PartName="/ppt/tags/tag481.xml" ContentType="application/vnd.openxmlformats-officedocument.presentationml.tags+xml"/>
  <Override PartName="/ppt/tags/tag482.xml" ContentType="application/vnd.openxmlformats-officedocument.presentationml.tags+xml"/>
  <Override PartName="/ppt/notesSlides/notesSlide445.xml" ContentType="application/vnd.openxmlformats-officedocument.presentationml.notesSlide+xml"/>
  <Override PartName="/ppt/tags/tag483.xml" ContentType="application/vnd.openxmlformats-officedocument.presentationml.tags+xml"/>
  <Override PartName="/ppt/tags/tag484.xml" ContentType="application/vnd.openxmlformats-officedocument.presentationml.tags+xml"/>
  <Override PartName="/ppt/notesSlides/notesSlide446.xml" ContentType="application/vnd.openxmlformats-officedocument.presentationml.notesSlide+xml"/>
  <Override PartName="/ppt/tags/tag485.xml" ContentType="application/vnd.openxmlformats-officedocument.presentationml.tags+xml"/>
  <Override PartName="/ppt/notesSlides/notesSlide447.xml" ContentType="application/vnd.openxmlformats-officedocument.presentationml.notesSlide+xml"/>
  <Override PartName="/ppt/tags/tag486.xml" ContentType="application/vnd.openxmlformats-officedocument.presentationml.tags+xml"/>
  <Override PartName="/ppt/notesSlides/notesSlide448.xml" ContentType="application/vnd.openxmlformats-officedocument.presentationml.notesSlide+xml"/>
  <Override PartName="/ppt/tags/tag487.xml" ContentType="application/vnd.openxmlformats-officedocument.presentationml.tags+xml"/>
  <Override PartName="/ppt/notesSlides/notesSlide449.xml" ContentType="application/vnd.openxmlformats-officedocument.presentationml.notesSlide+xml"/>
  <Override PartName="/ppt/tags/tag488.xml" ContentType="application/vnd.openxmlformats-officedocument.presentationml.tags+xml"/>
  <Override PartName="/ppt/notesSlides/notesSlide450.xml" ContentType="application/vnd.openxmlformats-officedocument.presentationml.notesSlide+xml"/>
  <Override PartName="/ppt/tags/tag489.xml" ContentType="application/vnd.openxmlformats-officedocument.presentationml.tags+xml"/>
  <Override PartName="/ppt/notesSlides/notesSlide451.xml" ContentType="application/vnd.openxmlformats-officedocument.presentationml.notesSlide+xml"/>
  <Override PartName="/ppt/tags/tag490.xml" ContentType="application/vnd.openxmlformats-officedocument.presentationml.tags+xml"/>
  <Override PartName="/ppt/notesSlides/notesSlide452.xml" ContentType="application/vnd.openxmlformats-officedocument.presentationml.notesSlide+xml"/>
  <Override PartName="/ppt/tags/tag491.xml" ContentType="application/vnd.openxmlformats-officedocument.presentationml.tags+xml"/>
  <Override PartName="/ppt/notesSlides/notesSlide453.xml" ContentType="application/vnd.openxmlformats-officedocument.presentationml.notesSlide+xml"/>
  <Override PartName="/ppt/tags/tag492.xml" ContentType="application/vnd.openxmlformats-officedocument.presentationml.tags+xml"/>
  <Override PartName="/ppt/notesSlides/notesSlide454.xml" ContentType="application/vnd.openxmlformats-officedocument.presentationml.notesSlide+xml"/>
  <Override PartName="/ppt/tags/tag493.xml" ContentType="application/vnd.openxmlformats-officedocument.presentationml.tags+xml"/>
  <Override PartName="/ppt/notesSlides/notesSlide455.xml" ContentType="application/vnd.openxmlformats-officedocument.presentationml.notesSlide+xml"/>
  <Override PartName="/ppt/tags/tag494.xml" ContentType="application/vnd.openxmlformats-officedocument.presentationml.tags+xml"/>
  <Override PartName="/ppt/notesSlides/notesSlide456.xml" ContentType="application/vnd.openxmlformats-officedocument.presentationml.notesSlide+xml"/>
  <Override PartName="/ppt/tags/tag495.xml" ContentType="application/vnd.openxmlformats-officedocument.presentationml.tags+xml"/>
  <Override PartName="/ppt/notesSlides/notesSlide457.xml" ContentType="application/vnd.openxmlformats-officedocument.presentationml.notesSlide+xml"/>
  <Override PartName="/ppt/tags/tag496.xml" ContentType="application/vnd.openxmlformats-officedocument.presentationml.tags+xml"/>
  <Override PartName="/ppt/notesSlides/notesSlide458.xml" ContentType="application/vnd.openxmlformats-officedocument.presentationml.notesSlide+xml"/>
  <Override PartName="/ppt/tags/tag497.xml" ContentType="application/vnd.openxmlformats-officedocument.presentationml.tags+xml"/>
  <Override PartName="/ppt/notesSlides/notesSlide459.xml" ContentType="application/vnd.openxmlformats-officedocument.presentationml.notesSlide+xml"/>
  <Override PartName="/ppt/tags/tag498.xml" ContentType="application/vnd.openxmlformats-officedocument.presentationml.tags+xml"/>
  <Override PartName="/ppt/notesSlides/notesSlide460.xml" ContentType="application/vnd.openxmlformats-officedocument.presentationml.notesSlide+xml"/>
  <Override PartName="/ppt/tags/tag499.xml" ContentType="application/vnd.openxmlformats-officedocument.presentationml.tags+xml"/>
  <Override PartName="/ppt/notesSlides/notesSlide461.xml" ContentType="application/vnd.openxmlformats-officedocument.presentationml.notesSlide+xml"/>
  <Override PartName="/ppt/tags/tag500.xml" ContentType="application/vnd.openxmlformats-officedocument.presentationml.tags+xml"/>
  <Override PartName="/ppt/notesSlides/notesSlide462.xml" ContentType="application/vnd.openxmlformats-officedocument.presentationml.notesSlide+xml"/>
  <Override PartName="/ppt/tags/tag501.xml" ContentType="application/vnd.openxmlformats-officedocument.presentationml.tags+xml"/>
  <Override PartName="/ppt/notesSlides/notesSlide463.xml" ContentType="application/vnd.openxmlformats-officedocument.presentationml.notesSlide+xml"/>
  <Override PartName="/ppt/tags/tag502.xml" ContentType="application/vnd.openxmlformats-officedocument.presentationml.tags+xml"/>
  <Override PartName="/ppt/notesSlides/notesSlide464.xml" ContentType="application/vnd.openxmlformats-officedocument.presentationml.notesSlide+xml"/>
  <Override PartName="/ppt/tags/tag503.xml" ContentType="application/vnd.openxmlformats-officedocument.presentationml.tags+xml"/>
  <Override PartName="/ppt/notesSlides/notesSlide465.xml" ContentType="application/vnd.openxmlformats-officedocument.presentationml.notesSlide+xml"/>
  <Override PartName="/ppt/tags/tag504.xml" ContentType="application/vnd.openxmlformats-officedocument.presentationml.tags+xml"/>
  <Override PartName="/ppt/notesSlides/notesSlide466.xml" ContentType="application/vnd.openxmlformats-officedocument.presentationml.notesSlide+xml"/>
  <Override PartName="/ppt/tags/tag505.xml" ContentType="application/vnd.openxmlformats-officedocument.presentationml.tags+xml"/>
  <Override PartName="/ppt/notesSlides/notesSlide467.xml" ContentType="application/vnd.openxmlformats-officedocument.presentationml.notesSlide+xml"/>
  <Override PartName="/ppt/tags/tag506.xml" ContentType="application/vnd.openxmlformats-officedocument.presentationml.tags+xml"/>
  <Override PartName="/ppt/notesSlides/notesSlide468.xml" ContentType="application/vnd.openxmlformats-officedocument.presentationml.notesSlide+xml"/>
  <Override PartName="/ppt/tags/tag507.xml" ContentType="application/vnd.openxmlformats-officedocument.presentationml.tags+xml"/>
  <Override PartName="/ppt/notesSlides/notesSlide469.xml" ContentType="application/vnd.openxmlformats-officedocument.presentationml.notesSlide+xml"/>
  <Override PartName="/ppt/tags/tag508.xml" ContentType="application/vnd.openxmlformats-officedocument.presentationml.tags+xml"/>
  <Override PartName="/ppt/notesSlides/notesSlide470.xml" ContentType="application/vnd.openxmlformats-officedocument.presentationml.notesSlide+xml"/>
  <Override PartName="/ppt/tags/tag509.xml" ContentType="application/vnd.openxmlformats-officedocument.presentationml.tags+xml"/>
  <Override PartName="/ppt/notesSlides/notesSlide471.xml" ContentType="application/vnd.openxmlformats-officedocument.presentationml.notesSlide+xml"/>
  <Override PartName="/ppt/tags/tag510.xml" ContentType="application/vnd.openxmlformats-officedocument.presentationml.tags+xml"/>
  <Override PartName="/ppt/notesSlides/notesSlide472.xml" ContentType="application/vnd.openxmlformats-officedocument.presentationml.notesSlide+xml"/>
  <Override PartName="/ppt/tags/tag511.xml" ContentType="application/vnd.openxmlformats-officedocument.presentationml.tags+xml"/>
  <Override PartName="/ppt/notesSlides/notesSlide473.xml" ContentType="application/vnd.openxmlformats-officedocument.presentationml.notesSlide+xml"/>
  <Override PartName="/ppt/tags/tag512.xml" ContentType="application/vnd.openxmlformats-officedocument.presentationml.tags+xml"/>
  <Override PartName="/ppt/notesSlides/notesSlide474.xml" ContentType="application/vnd.openxmlformats-officedocument.presentationml.notesSlide+xml"/>
  <Override PartName="/ppt/tags/tag513.xml" ContentType="application/vnd.openxmlformats-officedocument.presentationml.tags+xml"/>
  <Override PartName="/ppt/notesSlides/notesSlide475.xml" ContentType="application/vnd.openxmlformats-officedocument.presentationml.notesSlide+xml"/>
  <Override PartName="/ppt/tags/tag514.xml" ContentType="application/vnd.openxmlformats-officedocument.presentationml.tags+xml"/>
  <Override PartName="/ppt/notesSlides/notesSlide476.xml" ContentType="application/vnd.openxmlformats-officedocument.presentationml.notesSlide+xml"/>
  <Override PartName="/ppt/tags/tag515.xml" ContentType="application/vnd.openxmlformats-officedocument.presentationml.tags+xml"/>
  <Override PartName="/ppt/notesSlides/notesSlide477.xml" ContentType="application/vnd.openxmlformats-officedocument.presentationml.notesSlide+xml"/>
  <Override PartName="/ppt/tags/tag516.xml" ContentType="application/vnd.openxmlformats-officedocument.presentationml.tags+xml"/>
  <Override PartName="/ppt/notesSlides/notesSlide478.xml" ContentType="application/vnd.openxmlformats-officedocument.presentationml.notesSlide+xml"/>
  <Override PartName="/ppt/tags/tag517.xml" ContentType="application/vnd.openxmlformats-officedocument.presentationml.tags+xml"/>
  <Override PartName="/ppt/notesSlides/notesSlide479.xml" ContentType="application/vnd.openxmlformats-officedocument.presentationml.notesSlide+xml"/>
  <Override PartName="/ppt/tags/tag518.xml" ContentType="application/vnd.openxmlformats-officedocument.presentationml.tags+xml"/>
  <Override PartName="/ppt/notesSlides/notesSlide480.xml" ContentType="application/vnd.openxmlformats-officedocument.presentationml.notesSlide+xml"/>
  <Override PartName="/ppt/tags/tag519.xml" ContentType="application/vnd.openxmlformats-officedocument.presentationml.tags+xml"/>
  <Override PartName="/ppt/notesSlides/notesSlide481.xml" ContentType="application/vnd.openxmlformats-officedocument.presentationml.notesSlide+xml"/>
  <Override PartName="/ppt/tags/tag520.xml" ContentType="application/vnd.openxmlformats-officedocument.presentationml.tags+xml"/>
  <Override PartName="/ppt/notesSlides/notesSlide482.xml" ContentType="application/vnd.openxmlformats-officedocument.presentationml.notesSlide+xml"/>
  <Override PartName="/ppt/tags/tag521.xml" ContentType="application/vnd.openxmlformats-officedocument.presentationml.tags+xml"/>
  <Override PartName="/ppt/notesSlides/notesSlide483.xml" ContentType="application/vnd.openxmlformats-officedocument.presentationml.notesSlide+xml"/>
  <Override PartName="/ppt/tags/tag522.xml" ContentType="application/vnd.openxmlformats-officedocument.presentationml.tags+xml"/>
  <Override PartName="/ppt/notesSlides/notesSlide484.xml" ContentType="application/vnd.openxmlformats-officedocument.presentationml.notesSlide+xml"/>
  <Override PartName="/ppt/tags/tag523.xml" ContentType="application/vnd.openxmlformats-officedocument.presentationml.tags+xml"/>
  <Override PartName="/ppt/tags/tag524.xml" ContentType="application/vnd.openxmlformats-officedocument.presentationml.tags+xml"/>
  <Override PartName="/ppt/notesSlides/notesSlide485.xml" ContentType="application/vnd.openxmlformats-officedocument.presentationml.notesSlide+xml"/>
  <Override PartName="/ppt/tags/tag525.xml" ContentType="application/vnd.openxmlformats-officedocument.presentationml.tags+xml"/>
  <Override PartName="/ppt/notesSlides/notesSlide486.xml" ContentType="application/vnd.openxmlformats-officedocument.presentationml.notesSlide+xml"/>
  <Override PartName="/ppt/tags/tag526.xml" ContentType="application/vnd.openxmlformats-officedocument.presentationml.tags+xml"/>
  <Override PartName="/ppt/notesSlides/notesSlide487.xml" ContentType="application/vnd.openxmlformats-officedocument.presentationml.notesSlide+xml"/>
  <Override PartName="/ppt/tags/tag527.xml" ContentType="application/vnd.openxmlformats-officedocument.presentationml.tags+xml"/>
  <Override PartName="/ppt/notesSlides/notesSlide488.xml" ContentType="application/vnd.openxmlformats-officedocument.presentationml.notesSlide+xml"/>
  <Override PartName="/ppt/tags/tag528.xml" ContentType="application/vnd.openxmlformats-officedocument.presentationml.tags+xml"/>
  <Override PartName="/ppt/notesSlides/notesSlide489.xml" ContentType="application/vnd.openxmlformats-officedocument.presentationml.notesSlide+xml"/>
  <Override PartName="/ppt/tags/tag529.xml" ContentType="application/vnd.openxmlformats-officedocument.presentationml.tags+xml"/>
  <Override PartName="/ppt/notesSlides/notesSlide490.xml" ContentType="application/vnd.openxmlformats-officedocument.presentationml.notesSlide+xml"/>
  <Override PartName="/ppt/tags/tag530.xml" ContentType="application/vnd.openxmlformats-officedocument.presentationml.tags+xml"/>
  <Override PartName="/ppt/notesSlides/notesSlide491.xml" ContentType="application/vnd.openxmlformats-officedocument.presentationml.notesSlide+xml"/>
  <Override PartName="/ppt/tags/tag531.xml" ContentType="application/vnd.openxmlformats-officedocument.presentationml.tags+xml"/>
  <Override PartName="/ppt/notesSlides/notesSlide492.xml" ContentType="application/vnd.openxmlformats-officedocument.presentationml.notesSlide+xml"/>
  <Override PartName="/ppt/tags/tag532.xml" ContentType="application/vnd.openxmlformats-officedocument.presentationml.tags+xml"/>
  <Override PartName="/ppt/notesSlides/notesSlide493.xml" ContentType="application/vnd.openxmlformats-officedocument.presentationml.notesSlide+xml"/>
  <Override PartName="/ppt/tags/tag533.xml" ContentType="application/vnd.openxmlformats-officedocument.presentationml.tags+xml"/>
  <Override PartName="/ppt/notesSlides/notesSlide494.xml" ContentType="application/vnd.openxmlformats-officedocument.presentationml.notesSlide+xml"/>
  <Override PartName="/ppt/tags/tag534.xml" ContentType="application/vnd.openxmlformats-officedocument.presentationml.tags+xml"/>
  <Override PartName="/ppt/notesSlides/notesSlide495.xml" ContentType="application/vnd.openxmlformats-officedocument.presentationml.notesSlide+xml"/>
  <Override PartName="/ppt/tags/tag535.xml" ContentType="application/vnd.openxmlformats-officedocument.presentationml.tags+xml"/>
  <Override PartName="/ppt/notesSlides/notesSlide496.xml" ContentType="application/vnd.openxmlformats-officedocument.presentationml.notesSlide+xml"/>
  <Override PartName="/ppt/tags/tag536.xml" ContentType="application/vnd.openxmlformats-officedocument.presentationml.tags+xml"/>
  <Override PartName="/ppt/notesSlides/notesSlide497.xml" ContentType="application/vnd.openxmlformats-officedocument.presentationml.notesSlide+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notesSlides/notesSlide498.xml" ContentType="application/vnd.openxmlformats-officedocument.presentationml.notesSlide+xml"/>
  <Override PartName="/ppt/tags/tag540.xml" ContentType="application/vnd.openxmlformats-officedocument.presentationml.tags+xml"/>
  <Override PartName="/ppt/notesSlides/notesSlide499.xml" ContentType="application/vnd.openxmlformats-officedocument.presentationml.notesSlide+xml"/>
  <Override PartName="/ppt/tags/tag541.xml" ContentType="application/vnd.openxmlformats-officedocument.presentationml.tags+xml"/>
  <Override PartName="/ppt/notesSlides/notesSlide500.xml" ContentType="application/vnd.openxmlformats-officedocument.presentationml.notesSlide+xml"/>
  <Override PartName="/ppt/tags/tag542.xml" ContentType="application/vnd.openxmlformats-officedocument.presentationml.tags+xml"/>
  <Override PartName="/ppt/notesSlides/notesSlide501.xml" ContentType="application/vnd.openxmlformats-officedocument.presentationml.notesSlide+xml"/>
  <Override PartName="/ppt/tags/tag543.xml" ContentType="application/vnd.openxmlformats-officedocument.presentationml.tags+xml"/>
  <Override PartName="/ppt/notesSlides/notesSlide502.xml" ContentType="application/vnd.openxmlformats-officedocument.presentationml.notesSlide+xml"/>
  <Override PartName="/ppt/tags/tag544.xml" ContentType="application/vnd.openxmlformats-officedocument.presentationml.tags+xml"/>
  <Override PartName="/ppt/notesSlides/notesSlide503.xml" ContentType="application/vnd.openxmlformats-officedocument.presentationml.notesSlide+xml"/>
  <Override PartName="/ppt/tags/tag545.xml" ContentType="application/vnd.openxmlformats-officedocument.presentationml.tags+xml"/>
  <Override PartName="/ppt/notesSlides/notesSlide504.xml" ContentType="application/vnd.openxmlformats-officedocument.presentationml.notesSlide+xml"/>
  <Override PartName="/ppt/tags/tag546.xml" ContentType="application/vnd.openxmlformats-officedocument.presentationml.tags+xml"/>
  <Override PartName="/ppt/notesSlides/notesSlide505.xml" ContentType="application/vnd.openxmlformats-officedocument.presentationml.notesSlide+xml"/>
  <Override PartName="/ppt/tags/tag547.xml" ContentType="application/vnd.openxmlformats-officedocument.presentationml.tags+xml"/>
  <Override PartName="/ppt/notesSlides/notesSlide506.xml" ContentType="application/vnd.openxmlformats-officedocument.presentationml.notesSlide+xml"/>
  <Override PartName="/ppt/tags/tag548.xml" ContentType="application/vnd.openxmlformats-officedocument.presentationml.tags+xml"/>
  <Override PartName="/ppt/notesSlides/notesSlide507.xml" ContentType="application/vnd.openxmlformats-officedocument.presentationml.notesSlide+xml"/>
  <Override PartName="/ppt/tags/tag549.xml" ContentType="application/vnd.openxmlformats-officedocument.presentationml.tags+xml"/>
  <Override PartName="/ppt/notesSlides/notesSlide508.xml" ContentType="application/vnd.openxmlformats-officedocument.presentationml.notesSlide+xml"/>
  <Override PartName="/ppt/tags/tag550.xml" ContentType="application/vnd.openxmlformats-officedocument.presentationml.tags+xml"/>
  <Override PartName="/ppt/notesSlides/notesSlide509.xml" ContentType="application/vnd.openxmlformats-officedocument.presentationml.notesSlide+xml"/>
  <Override PartName="/ppt/tags/tag551.xml" ContentType="application/vnd.openxmlformats-officedocument.presentationml.tags+xml"/>
  <Override PartName="/ppt/notesSlides/notesSlide510.xml" ContentType="application/vnd.openxmlformats-officedocument.presentationml.notesSlide+xml"/>
  <Override PartName="/ppt/tags/tag552.xml" ContentType="application/vnd.openxmlformats-officedocument.presentationml.tags+xml"/>
  <Override PartName="/ppt/notesSlides/notesSlide511.xml" ContentType="application/vnd.openxmlformats-officedocument.presentationml.notesSlide+xml"/>
  <Override PartName="/ppt/tags/tag553.xml" ContentType="application/vnd.openxmlformats-officedocument.presentationml.tags+xml"/>
  <Override PartName="/ppt/notesSlides/notesSlide512.xml" ContentType="application/vnd.openxmlformats-officedocument.presentationml.notesSlide+xml"/>
  <Override PartName="/ppt/tags/tag554.xml" ContentType="application/vnd.openxmlformats-officedocument.presentationml.tags+xml"/>
  <Override PartName="/ppt/notesSlides/notesSlide513.xml" ContentType="application/vnd.openxmlformats-officedocument.presentationml.notesSlide+xml"/>
  <Override PartName="/ppt/tags/tag555.xml" ContentType="application/vnd.openxmlformats-officedocument.presentationml.tags+xml"/>
  <Override PartName="/ppt/notesSlides/notesSlide514.xml" ContentType="application/vnd.openxmlformats-officedocument.presentationml.notesSlide+xml"/>
  <Override PartName="/ppt/tags/tag556.xml" ContentType="application/vnd.openxmlformats-officedocument.presentationml.tags+xml"/>
  <Override PartName="/ppt/notesSlides/notesSlide515.xml" ContentType="application/vnd.openxmlformats-officedocument.presentationml.notesSlide+xml"/>
  <Override PartName="/ppt/tags/tag557.xml" ContentType="application/vnd.openxmlformats-officedocument.presentationml.tags+xml"/>
  <Override PartName="/ppt/notesSlides/notesSlide516.xml" ContentType="application/vnd.openxmlformats-officedocument.presentationml.notesSlide+xml"/>
  <Override PartName="/ppt/tags/tag558.xml" ContentType="application/vnd.openxmlformats-officedocument.presentationml.tags+xml"/>
  <Override PartName="/ppt/notesSlides/notesSlide517.xml" ContentType="application/vnd.openxmlformats-officedocument.presentationml.notesSlide+xml"/>
  <Override PartName="/ppt/tags/tag559.xml" ContentType="application/vnd.openxmlformats-officedocument.presentationml.tags+xml"/>
  <Override PartName="/ppt/notesSlides/notesSlide518.xml" ContentType="application/vnd.openxmlformats-officedocument.presentationml.notesSlide+xml"/>
  <Override PartName="/ppt/tags/tag560.xml" ContentType="application/vnd.openxmlformats-officedocument.presentationml.tags+xml"/>
  <Override PartName="/ppt/notesSlides/notesSlide519.xml" ContentType="application/vnd.openxmlformats-officedocument.presentationml.notesSlide+xml"/>
  <Override PartName="/ppt/tags/tag561.xml" ContentType="application/vnd.openxmlformats-officedocument.presentationml.tags+xml"/>
  <Override PartName="/ppt/notesSlides/notesSlide520.xml" ContentType="application/vnd.openxmlformats-officedocument.presentationml.notesSlide+xml"/>
  <Override PartName="/ppt/tags/tag562.xml" ContentType="application/vnd.openxmlformats-officedocument.presentationml.tags+xml"/>
  <Override PartName="/ppt/notesSlides/notesSlide521.xml" ContentType="application/vnd.openxmlformats-officedocument.presentationml.notesSlide+xml"/>
  <Override PartName="/ppt/tags/tag563.xml" ContentType="application/vnd.openxmlformats-officedocument.presentationml.tags+xml"/>
  <Override PartName="/ppt/notesSlides/notesSlide522.xml" ContentType="application/vnd.openxmlformats-officedocument.presentationml.notesSlide+xml"/>
  <Override PartName="/ppt/tags/tag564.xml" ContentType="application/vnd.openxmlformats-officedocument.presentationml.tags+xml"/>
  <Override PartName="/ppt/notesSlides/notesSlide523.xml" ContentType="application/vnd.openxmlformats-officedocument.presentationml.notesSlide+xml"/>
  <Override PartName="/ppt/tags/tag565.xml" ContentType="application/vnd.openxmlformats-officedocument.presentationml.tags+xml"/>
  <Override PartName="/ppt/notesSlides/notesSlide524.xml" ContentType="application/vnd.openxmlformats-officedocument.presentationml.notesSlide+xml"/>
  <Override PartName="/ppt/tags/tag566.xml" ContentType="application/vnd.openxmlformats-officedocument.presentationml.tags+xml"/>
  <Override PartName="/ppt/notesSlides/notesSlide525.xml" ContentType="application/vnd.openxmlformats-officedocument.presentationml.notesSlide+xml"/>
  <Override PartName="/ppt/tags/tag567.xml" ContentType="application/vnd.openxmlformats-officedocument.presentationml.tags+xml"/>
  <Override PartName="/ppt/notesSlides/notesSlide526.xml" ContentType="application/vnd.openxmlformats-officedocument.presentationml.notesSlide+xml"/>
  <Override PartName="/ppt/tags/tag568.xml" ContentType="application/vnd.openxmlformats-officedocument.presentationml.tags+xml"/>
  <Override PartName="/ppt/notesSlides/notesSlide527.xml" ContentType="application/vnd.openxmlformats-officedocument.presentationml.notesSlide+xml"/>
  <Override PartName="/ppt/tags/tag569.xml" ContentType="application/vnd.openxmlformats-officedocument.presentationml.tags+xml"/>
  <Override PartName="/ppt/notesSlides/notesSlide528.xml" ContentType="application/vnd.openxmlformats-officedocument.presentationml.notesSlide+xml"/>
  <Override PartName="/ppt/tags/tag570.xml" ContentType="application/vnd.openxmlformats-officedocument.presentationml.tags+xml"/>
  <Override PartName="/ppt/notesSlides/notesSlide529.xml" ContentType="application/vnd.openxmlformats-officedocument.presentationml.notesSlide+xml"/>
  <Override PartName="/ppt/tags/tag571.xml" ContentType="application/vnd.openxmlformats-officedocument.presentationml.tags+xml"/>
  <Override PartName="/ppt/notesSlides/notesSlide530.xml" ContentType="application/vnd.openxmlformats-officedocument.presentationml.notesSlide+xml"/>
  <Override PartName="/ppt/tags/tag572.xml" ContentType="application/vnd.openxmlformats-officedocument.presentationml.tags+xml"/>
  <Override PartName="/ppt/notesSlides/notesSlide531.xml" ContentType="application/vnd.openxmlformats-officedocument.presentationml.notesSlide+xml"/>
  <Override PartName="/ppt/tags/tag573.xml" ContentType="application/vnd.openxmlformats-officedocument.presentationml.tags+xml"/>
  <Override PartName="/ppt/notesSlides/notesSlide532.xml" ContentType="application/vnd.openxmlformats-officedocument.presentationml.notesSlide+xml"/>
  <Override PartName="/ppt/tags/tag574.xml" ContentType="application/vnd.openxmlformats-officedocument.presentationml.tags+xml"/>
  <Override PartName="/ppt/notesSlides/notesSlide533.xml" ContentType="application/vnd.openxmlformats-officedocument.presentationml.notesSlide+xml"/>
  <Override PartName="/ppt/tags/tag575.xml" ContentType="application/vnd.openxmlformats-officedocument.presentationml.tags+xml"/>
  <Override PartName="/ppt/notesSlides/notesSlide534.xml" ContentType="application/vnd.openxmlformats-officedocument.presentationml.notesSlide+xml"/>
  <Override PartName="/ppt/tags/tag576.xml" ContentType="application/vnd.openxmlformats-officedocument.presentationml.tags+xml"/>
  <Override PartName="/ppt/notesSlides/notesSlide535.xml" ContentType="application/vnd.openxmlformats-officedocument.presentationml.notesSlide+xml"/>
  <Override PartName="/ppt/tags/tag577.xml" ContentType="application/vnd.openxmlformats-officedocument.presentationml.tags+xml"/>
  <Override PartName="/ppt/notesSlides/notesSlide536.xml" ContentType="application/vnd.openxmlformats-officedocument.presentationml.notesSlide+xml"/>
  <Override PartName="/ppt/tags/tag578.xml" ContentType="application/vnd.openxmlformats-officedocument.presentationml.tags+xml"/>
  <Override PartName="/ppt/notesSlides/notesSlide537.xml" ContentType="application/vnd.openxmlformats-officedocument.presentationml.notesSlide+xml"/>
  <Override PartName="/ppt/tags/tag579.xml" ContentType="application/vnd.openxmlformats-officedocument.presentationml.tags+xml"/>
  <Override PartName="/ppt/notesSlides/notesSlide538.xml" ContentType="application/vnd.openxmlformats-officedocument.presentationml.notesSlide+xml"/>
  <Override PartName="/ppt/tags/tag580.xml" ContentType="application/vnd.openxmlformats-officedocument.presentationml.tags+xml"/>
  <Override PartName="/ppt/notesSlides/notesSlide539.xml" ContentType="application/vnd.openxmlformats-officedocument.presentationml.notesSlide+xml"/>
  <Override PartName="/ppt/tags/tag581.xml" ContentType="application/vnd.openxmlformats-officedocument.presentationml.tags+xml"/>
  <Override PartName="/ppt/notesSlides/notesSlide540.xml" ContentType="application/vnd.openxmlformats-officedocument.presentationml.notesSlide+xml"/>
  <Override PartName="/ppt/tags/tag582.xml" ContentType="application/vnd.openxmlformats-officedocument.presentationml.tags+xml"/>
  <Override PartName="/ppt/notesSlides/notesSlide541.xml" ContentType="application/vnd.openxmlformats-officedocument.presentationml.notesSlide+xml"/>
  <Override PartName="/ppt/tags/tag583.xml" ContentType="application/vnd.openxmlformats-officedocument.presentationml.tags+xml"/>
  <Override PartName="/ppt/notesSlides/notesSlide542.xml" ContentType="application/vnd.openxmlformats-officedocument.presentationml.notesSlide+xml"/>
  <Override PartName="/ppt/tags/tag584.xml" ContentType="application/vnd.openxmlformats-officedocument.presentationml.tags+xml"/>
  <Override PartName="/ppt/notesSlides/notesSlide543.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notesSlides/notesSlide544.xml" ContentType="application/vnd.openxmlformats-officedocument.presentationml.notesSlide+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notesSlides/notesSlide545.xml" ContentType="application/vnd.openxmlformats-officedocument.presentationml.notesSlide+xml"/>
  <Override PartName="/ppt/tags/tag590.xml" ContentType="application/vnd.openxmlformats-officedocument.presentationml.tags+xml"/>
  <Override PartName="/ppt/notesSlides/notesSlide546.xml" ContentType="application/vnd.openxmlformats-officedocument.presentationml.notesSlide+xml"/>
  <Override PartName="/ppt/tags/tag591.xml" ContentType="application/vnd.openxmlformats-officedocument.presentationml.tags+xml"/>
  <Override PartName="/ppt/notesSlides/notesSlide547.xml" ContentType="application/vnd.openxmlformats-officedocument.presentationml.notesSlide+xml"/>
  <Override PartName="/ppt/tags/tag592.xml" ContentType="application/vnd.openxmlformats-officedocument.presentationml.tags+xml"/>
  <Override PartName="/ppt/notesSlides/notesSlide548.xml" ContentType="application/vnd.openxmlformats-officedocument.presentationml.notesSlide+xml"/>
  <Override PartName="/ppt/tags/tag593.xml" ContentType="application/vnd.openxmlformats-officedocument.presentationml.tags+xml"/>
  <Override PartName="/ppt/notesSlides/notesSlide549.xml" ContentType="application/vnd.openxmlformats-officedocument.presentationml.notesSlide+xml"/>
  <Override PartName="/ppt/tags/tag594.xml" ContentType="application/vnd.openxmlformats-officedocument.presentationml.tags+xml"/>
  <Override PartName="/ppt/notesSlides/notesSlide550.xml" ContentType="application/vnd.openxmlformats-officedocument.presentationml.notesSlide+xml"/>
  <Override PartName="/ppt/tags/tag595.xml" ContentType="application/vnd.openxmlformats-officedocument.presentationml.tags+xml"/>
  <Override PartName="/ppt/notesSlides/notesSlide551.xml" ContentType="application/vnd.openxmlformats-officedocument.presentationml.notesSlide+xml"/>
  <Override PartName="/ppt/tags/tag596.xml" ContentType="application/vnd.openxmlformats-officedocument.presentationml.tags+xml"/>
  <Override PartName="/ppt/notesSlides/notesSlide552.xml" ContentType="application/vnd.openxmlformats-officedocument.presentationml.notesSlide+xml"/>
  <Override PartName="/ppt/tags/tag597.xml" ContentType="application/vnd.openxmlformats-officedocument.presentationml.tags+xml"/>
  <Override PartName="/ppt/notesSlides/notesSlide553.xml" ContentType="application/vnd.openxmlformats-officedocument.presentationml.notesSlide+xml"/>
  <Override PartName="/ppt/tags/tag598.xml" ContentType="application/vnd.openxmlformats-officedocument.presentationml.tags+xml"/>
  <Override PartName="/ppt/notesSlides/notesSlide554.xml" ContentType="application/vnd.openxmlformats-officedocument.presentationml.notesSlide+xml"/>
  <Override PartName="/ppt/tags/tag599.xml" ContentType="application/vnd.openxmlformats-officedocument.presentationml.tags+xml"/>
  <Override PartName="/ppt/notesSlides/notesSlide555.xml" ContentType="application/vnd.openxmlformats-officedocument.presentationml.notesSlide+xml"/>
  <Override PartName="/ppt/tags/tag600.xml" ContentType="application/vnd.openxmlformats-officedocument.presentationml.tags+xml"/>
  <Override PartName="/ppt/notesSlides/notesSlide556.xml" ContentType="application/vnd.openxmlformats-officedocument.presentationml.notesSlide+xml"/>
  <Override PartName="/ppt/tags/tag601.xml" ContentType="application/vnd.openxmlformats-officedocument.presentationml.tags+xml"/>
  <Override PartName="/ppt/notesSlides/notesSlide557.xml" ContentType="application/vnd.openxmlformats-officedocument.presentationml.notesSlide+xml"/>
  <Override PartName="/ppt/tags/tag602.xml" ContentType="application/vnd.openxmlformats-officedocument.presentationml.tags+xml"/>
  <Override PartName="/ppt/notesSlides/notesSlide558.xml" ContentType="application/vnd.openxmlformats-officedocument.presentationml.notesSlide+xml"/>
  <Override PartName="/ppt/tags/tag603.xml" ContentType="application/vnd.openxmlformats-officedocument.presentationml.tags+xml"/>
  <Override PartName="/ppt/tags/tag604.xml" ContentType="application/vnd.openxmlformats-officedocument.presentationml.tags+xml"/>
  <Override PartName="/ppt/notesSlides/notesSlide559.xml" ContentType="application/vnd.openxmlformats-officedocument.presentationml.notesSlide+xml"/>
  <Override PartName="/ppt/tags/tag605.xml" ContentType="application/vnd.openxmlformats-officedocument.presentationml.tags+xml"/>
  <Override PartName="/ppt/notesSlides/notesSlide560.xml" ContentType="application/vnd.openxmlformats-officedocument.presentationml.notesSlide+xml"/>
  <Override PartName="/ppt/tags/tag606.xml" ContentType="application/vnd.openxmlformats-officedocument.presentationml.tags+xml"/>
  <Override PartName="/ppt/tags/tag607.xml" ContentType="application/vnd.openxmlformats-officedocument.presentationml.tags+xml"/>
  <Override PartName="/ppt/notesSlides/notesSlide561.xml" ContentType="application/vnd.openxmlformats-officedocument.presentationml.notesSlide+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notesSlides/notesSlide562.xml" ContentType="application/vnd.openxmlformats-officedocument.presentationml.notesSlide+xml"/>
  <Override PartName="/ppt/tags/tag614.xml" ContentType="application/vnd.openxmlformats-officedocument.presentationml.tags+xml"/>
  <Override PartName="/ppt/notesSlides/notesSlide563.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564.xml" ContentType="application/vnd.openxmlformats-officedocument.presentationml.notesSlide+xml"/>
  <Override PartName="/ppt/tags/tag617.xml" ContentType="application/vnd.openxmlformats-officedocument.presentationml.tags+xml"/>
  <Override PartName="/ppt/notesSlides/notesSlide565.xml" ContentType="application/vnd.openxmlformats-officedocument.presentationml.notesSlide+xml"/>
  <Override PartName="/ppt/tags/tag618.xml" ContentType="application/vnd.openxmlformats-officedocument.presentationml.tags+xml"/>
  <Override PartName="/ppt/notesSlides/notesSlide566.xml" ContentType="application/vnd.openxmlformats-officedocument.presentationml.notesSlide+xml"/>
  <Override PartName="/ppt/tags/tag619.xml" ContentType="application/vnd.openxmlformats-officedocument.presentationml.tags+xml"/>
  <Override PartName="/ppt/notesSlides/notesSlide567.xml" ContentType="application/vnd.openxmlformats-officedocument.presentationml.notesSlide+xml"/>
  <Override PartName="/ppt/tags/tag620.xml" ContentType="application/vnd.openxmlformats-officedocument.presentationml.tags+xml"/>
  <Override PartName="/ppt/notesSlides/notesSlide568.xml" ContentType="application/vnd.openxmlformats-officedocument.presentationml.notesSlide+xml"/>
  <Override PartName="/ppt/tags/tag621.xml" ContentType="application/vnd.openxmlformats-officedocument.presentationml.tags+xml"/>
  <Override PartName="/ppt/notesSlides/notesSlide569.xml" ContentType="application/vnd.openxmlformats-officedocument.presentationml.notesSlide+xml"/>
  <Override PartName="/ppt/tags/tag622.xml" ContentType="application/vnd.openxmlformats-officedocument.presentationml.tags+xml"/>
  <Override PartName="/ppt/notesSlides/notesSlide570.xml" ContentType="application/vnd.openxmlformats-officedocument.presentationml.notesSlide+xml"/>
  <Override PartName="/ppt/tags/tag623.xml" ContentType="application/vnd.openxmlformats-officedocument.presentationml.tags+xml"/>
  <Override PartName="/ppt/notesSlides/notesSlide571.xml" ContentType="application/vnd.openxmlformats-officedocument.presentationml.notesSlide+xml"/>
  <Override PartName="/ppt/tags/tag624.xml" ContentType="application/vnd.openxmlformats-officedocument.presentationml.tags+xml"/>
  <Override PartName="/ppt/tags/tag625.xml" ContentType="application/vnd.openxmlformats-officedocument.presentationml.tags+xml"/>
  <Override PartName="/ppt/notesSlides/notesSlide572.xml" ContentType="application/vnd.openxmlformats-officedocument.presentationml.notesSlide+xml"/>
  <Override PartName="/ppt/tags/tag626.xml" ContentType="application/vnd.openxmlformats-officedocument.presentationml.tags+xml"/>
  <Override PartName="/ppt/notesSlides/notesSlide573.xml" ContentType="application/vnd.openxmlformats-officedocument.presentationml.notesSlide+xml"/>
  <Override PartName="/ppt/tags/tag627.xml" ContentType="application/vnd.openxmlformats-officedocument.presentationml.tags+xml"/>
  <Override PartName="/ppt/notesSlides/notesSlide574.xml" ContentType="application/vnd.openxmlformats-officedocument.presentationml.notesSlide+xml"/>
  <Override PartName="/ppt/tags/tag628.xml" ContentType="application/vnd.openxmlformats-officedocument.presentationml.tags+xml"/>
  <Override PartName="/ppt/notesSlides/notesSlide575.xml" ContentType="application/vnd.openxmlformats-officedocument.presentationml.notesSlide+xml"/>
  <Override PartName="/ppt/tags/tag629.xml" ContentType="application/vnd.openxmlformats-officedocument.presentationml.tags+xml"/>
  <Override PartName="/ppt/notesSlides/notesSlide576.xml" ContentType="application/vnd.openxmlformats-officedocument.presentationml.notesSlide+xml"/>
  <Override PartName="/ppt/tags/tag630.xml" ContentType="application/vnd.openxmlformats-officedocument.presentationml.tags+xml"/>
  <Override PartName="/ppt/notesSlides/notesSlide577.xml" ContentType="application/vnd.openxmlformats-officedocument.presentationml.notesSlide+xml"/>
  <Override PartName="/ppt/tags/tag631.xml" ContentType="application/vnd.openxmlformats-officedocument.presentationml.tags+xml"/>
  <Override PartName="/ppt/notesSlides/notesSlide578.xml" ContentType="application/vnd.openxmlformats-officedocument.presentationml.notesSlide+xml"/>
  <Override PartName="/ppt/tags/tag632.xml" ContentType="application/vnd.openxmlformats-officedocument.presentationml.tags+xml"/>
  <Override PartName="/ppt/notesSlides/notesSlide579.xml" ContentType="application/vnd.openxmlformats-officedocument.presentationml.notesSlide+xml"/>
  <Override PartName="/ppt/tags/tag633.xml" ContentType="application/vnd.openxmlformats-officedocument.presentationml.tags+xml"/>
  <Override PartName="/ppt/notesSlides/notesSlide580.xml" ContentType="application/vnd.openxmlformats-officedocument.presentationml.notesSlide+xml"/>
  <Override PartName="/ppt/tags/tag634.xml" ContentType="application/vnd.openxmlformats-officedocument.presentationml.tags+xml"/>
  <Override PartName="/ppt/notesSlides/notesSlide581.xml" ContentType="application/vnd.openxmlformats-officedocument.presentationml.notesSlide+xml"/>
  <Override PartName="/ppt/tags/tag635.xml" ContentType="application/vnd.openxmlformats-officedocument.presentationml.tags+xml"/>
  <Override PartName="/ppt/notesSlides/notesSlide582.xml" ContentType="application/vnd.openxmlformats-officedocument.presentationml.notesSlide+xml"/>
  <Override PartName="/ppt/tags/tag636.xml" ContentType="application/vnd.openxmlformats-officedocument.presentationml.tags+xml"/>
  <Override PartName="/ppt/notesSlides/notesSlide583.xml" ContentType="application/vnd.openxmlformats-officedocument.presentationml.notesSlide+xml"/>
  <Override PartName="/ppt/tags/tag637.xml" ContentType="application/vnd.openxmlformats-officedocument.presentationml.tags+xml"/>
  <Override PartName="/ppt/notesSlides/notesSlide584.xml" ContentType="application/vnd.openxmlformats-officedocument.presentationml.notesSlide+xml"/>
  <Override PartName="/ppt/tags/tag638.xml" ContentType="application/vnd.openxmlformats-officedocument.presentationml.tags+xml"/>
  <Override PartName="/ppt/notesSlides/notesSlide585.xml" ContentType="application/vnd.openxmlformats-officedocument.presentationml.notesSlide+xml"/>
  <Override PartName="/ppt/tags/tag639.xml" ContentType="application/vnd.openxmlformats-officedocument.presentationml.tags+xml"/>
  <Override PartName="/ppt/notesSlides/notesSlide586.xml" ContentType="application/vnd.openxmlformats-officedocument.presentationml.notesSlide+xml"/>
  <Override PartName="/ppt/tags/tag640.xml" ContentType="application/vnd.openxmlformats-officedocument.presentationml.tags+xml"/>
  <Override PartName="/ppt/notesSlides/notesSlide587.xml" ContentType="application/vnd.openxmlformats-officedocument.presentationml.notesSlide+xml"/>
  <Override PartName="/ppt/tags/tag641.xml" ContentType="application/vnd.openxmlformats-officedocument.presentationml.tags+xml"/>
  <Override PartName="/ppt/tags/tag642.xml" ContentType="application/vnd.openxmlformats-officedocument.presentationml.tags+xml"/>
  <Override PartName="/ppt/notesSlides/notesSlide588.xml" ContentType="application/vnd.openxmlformats-officedocument.presentationml.notesSlide+xml"/>
  <Override PartName="/ppt/tags/tag643.xml" ContentType="application/vnd.openxmlformats-officedocument.presentationml.tags+xml"/>
  <Override PartName="/ppt/notesSlides/notesSlide589.xml" ContentType="application/vnd.openxmlformats-officedocument.presentationml.notesSlide+xml"/>
  <Override PartName="/ppt/tags/tag644.xml" ContentType="application/vnd.openxmlformats-officedocument.presentationml.tags+xml"/>
  <Override PartName="/ppt/notesSlides/notesSlide590.xml" ContentType="application/vnd.openxmlformats-officedocument.presentationml.notesSlide+xml"/>
  <Override PartName="/ppt/tags/tag645.xml" ContentType="application/vnd.openxmlformats-officedocument.presentationml.tags+xml"/>
  <Override PartName="/ppt/tags/tag646.xml" ContentType="application/vnd.openxmlformats-officedocument.presentationml.tags+xml"/>
  <Override PartName="/ppt/notesSlides/notesSlide591.xml" ContentType="application/vnd.openxmlformats-officedocument.presentationml.notesSlide+xml"/>
  <Override PartName="/ppt/tags/tag647.xml" ContentType="application/vnd.openxmlformats-officedocument.presentationml.tags+xml"/>
  <Override PartName="/ppt/notesSlides/notesSlide592.xml" ContentType="application/vnd.openxmlformats-officedocument.presentationml.notesSlide+xml"/>
  <Override PartName="/ppt/tags/tag648.xml" ContentType="application/vnd.openxmlformats-officedocument.presentationml.tags+xml"/>
  <Override PartName="/ppt/tags/tag649.xml" ContentType="application/vnd.openxmlformats-officedocument.presentationml.tags+xml"/>
  <Override PartName="/ppt/notesSlides/notesSlide593.xml" ContentType="application/vnd.openxmlformats-officedocument.presentationml.notesSlide+xml"/>
  <Override PartName="/ppt/tags/tag650.xml" ContentType="application/vnd.openxmlformats-officedocument.presentationml.tags+xml"/>
  <Override PartName="/ppt/notesSlides/notesSlide594.xml" ContentType="application/vnd.openxmlformats-officedocument.presentationml.notesSlide+xml"/>
  <Override PartName="/ppt/tags/tag651.xml" ContentType="application/vnd.openxmlformats-officedocument.presentationml.tags+xml"/>
  <Override PartName="/ppt/notesSlides/notesSlide595.xml" ContentType="application/vnd.openxmlformats-officedocument.presentationml.notesSlide+xml"/>
  <Override PartName="/ppt/tags/tag652.xml" ContentType="application/vnd.openxmlformats-officedocument.presentationml.tags+xml"/>
  <Override PartName="/ppt/notesSlides/notesSlide596.xml" ContentType="application/vnd.openxmlformats-officedocument.presentationml.notesSlide+xml"/>
  <Override PartName="/ppt/tags/tag653.xml" ContentType="application/vnd.openxmlformats-officedocument.presentationml.tags+xml"/>
  <Override PartName="/ppt/notesSlides/notesSlide597.xml" ContentType="application/vnd.openxmlformats-officedocument.presentationml.notesSlide+xml"/>
  <Override PartName="/ppt/tags/tag654.xml" ContentType="application/vnd.openxmlformats-officedocument.presentationml.tags+xml"/>
  <Override PartName="/ppt/notesSlides/notesSlide598.xml" ContentType="application/vnd.openxmlformats-officedocument.presentationml.notesSlide+xml"/>
  <Override PartName="/ppt/tags/tag655.xml" ContentType="application/vnd.openxmlformats-officedocument.presentationml.tags+xml"/>
  <Override PartName="/ppt/notesSlides/notesSlide599.xml" ContentType="application/vnd.openxmlformats-officedocument.presentationml.notesSlide+xml"/>
  <Override PartName="/ppt/tags/tag656.xml" ContentType="application/vnd.openxmlformats-officedocument.presentationml.tags+xml"/>
  <Override PartName="/ppt/notesSlides/notesSlide600.xml" ContentType="application/vnd.openxmlformats-officedocument.presentationml.notesSlide+xml"/>
  <Override PartName="/ppt/tags/tag657.xml" ContentType="application/vnd.openxmlformats-officedocument.presentationml.tags+xml"/>
  <Override PartName="/ppt/notesSlides/notesSlide601.xml" ContentType="application/vnd.openxmlformats-officedocument.presentationml.notesSlide+xml"/>
  <Override PartName="/ppt/tags/tag658.xml" ContentType="application/vnd.openxmlformats-officedocument.presentationml.tags+xml"/>
  <Override PartName="/ppt/notesSlides/notesSlide602.xml" ContentType="application/vnd.openxmlformats-officedocument.presentationml.notesSlide+xml"/>
  <Override PartName="/ppt/tags/tag659.xml" ContentType="application/vnd.openxmlformats-officedocument.presentationml.tags+xml"/>
  <Override PartName="/ppt/notesSlides/notesSlide603.xml" ContentType="application/vnd.openxmlformats-officedocument.presentationml.notesSlide+xml"/>
  <Override PartName="/ppt/tags/tag660.xml" ContentType="application/vnd.openxmlformats-officedocument.presentationml.tags+xml"/>
  <Override PartName="/ppt/notesSlides/notesSlide604.xml" ContentType="application/vnd.openxmlformats-officedocument.presentationml.notesSlide+xml"/>
  <Override PartName="/ppt/tags/tag661.xml" ContentType="application/vnd.openxmlformats-officedocument.presentationml.tags+xml"/>
  <Override PartName="/ppt/tags/tag662.xml" ContentType="application/vnd.openxmlformats-officedocument.presentationml.tags+xml"/>
  <Override PartName="/ppt/notesSlides/notesSlide605.xml" ContentType="application/vnd.openxmlformats-officedocument.presentationml.notesSlide+xml"/>
  <Override PartName="/ppt/tags/tag663.xml" ContentType="application/vnd.openxmlformats-officedocument.presentationml.tags+xml"/>
  <Override PartName="/ppt/notesSlides/notesSlide606.xml" ContentType="application/vnd.openxmlformats-officedocument.presentationml.notesSlide+xml"/>
  <Override PartName="/ppt/tags/tag664.xml" ContentType="application/vnd.openxmlformats-officedocument.presentationml.tags+xml"/>
  <Override PartName="/ppt/notesSlides/notesSlide607.xml" ContentType="application/vnd.openxmlformats-officedocument.presentationml.notesSlide+xml"/>
  <Override PartName="/ppt/tags/tag665.xml" ContentType="application/vnd.openxmlformats-officedocument.presentationml.tags+xml"/>
  <Override PartName="/ppt/notesSlides/notesSlide608.xml" ContentType="application/vnd.openxmlformats-officedocument.presentationml.notesSlide+xml"/>
  <Override PartName="/ppt/tags/tag666.xml" ContentType="application/vnd.openxmlformats-officedocument.presentationml.tags+xml"/>
  <Override PartName="/ppt/notesSlides/notesSlide609.xml" ContentType="application/vnd.openxmlformats-officedocument.presentationml.notesSlide+xml"/>
  <Override PartName="/ppt/tags/tag667.xml" ContentType="application/vnd.openxmlformats-officedocument.presentationml.tags+xml"/>
  <Override PartName="/ppt/notesSlides/notesSlide610.xml" ContentType="application/vnd.openxmlformats-officedocument.presentationml.notesSlide+xml"/>
  <Override PartName="/ppt/tags/tag668.xml" ContentType="application/vnd.openxmlformats-officedocument.presentationml.tags+xml"/>
  <Override PartName="/ppt/notesSlides/notesSlide611.xml" ContentType="application/vnd.openxmlformats-officedocument.presentationml.notesSlide+xml"/>
  <Override PartName="/ppt/tags/tag669.xml" ContentType="application/vnd.openxmlformats-officedocument.presentationml.tags+xml"/>
  <Override PartName="/ppt/notesSlides/notesSlide612.xml" ContentType="application/vnd.openxmlformats-officedocument.presentationml.notesSlide+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notesSlides/notesSlide613.xml" ContentType="application/vnd.openxmlformats-officedocument.presentationml.notesSlide+xml"/>
  <Override PartName="/ppt/tags/tag673.xml" ContentType="application/vnd.openxmlformats-officedocument.presentationml.tags+xml"/>
  <Override PartName="/ppt/notesSlides/notesSlide614.xml" ContentType="application/vnd.openxmlformats-officedocument.presentationml.notesSlide+xml"/>
  <Override PartName="/ppt/tags/tag674.xml" ContentType="application/vnd.openxmlformats-officedocument.presentationml.tags+xml"/>
  <Override PartName="/ppt/notesSlides/notesSlide615.xml" ContentType="application/vnd.openxmlformats-officedocument.presentationml.notesSlide+xml"/>
  <Override PartName="/ppt/tags/tag675.xml" ContentType="application/vnd.openxmlformats-officedocument.presentationml.tags+xml"/>
  <Override PartName="/ppt/notesSlides/notesSlide616.xml" ContentType="application/vnd.openxmlformats-officedocument.presentationml.notesSlide+xml"/>
  <Override PartName="/ppt/tags/tag676.xml" ContentType="application/vnd.openxmlformats-officedocument.presentationml.tags+xml"/>
  <Override PartName="/ppt/notesSlides/notesSlide617.xml" ContentType="application/vnd.openxmlformats-officedocument.presentationml.notesSlide+xml"/>
  <Override PartName="/ppt/tags/tag677.xml" ContentType="application/vnd.openxmlformats-officedocument.presentationml.tags+xml"/>
  <Override PartName="/ppt/notesSlides/notesSlide618.xml" ContentType="application/vnd.openxmlformats-officedocument.presentationml.notesSlide+xml"/>
  <Override PartName="/ppt/tags/tag678.xml" ContentType="application/vnd.openxmlformats-officedocument.presentationml.tags+xml"/>
  <Override PartName="/ppt/notesSlides/notesSlide619.xml" ContentType="application/vnd.openxmlformats-officedocument.presentationml.notesSlide+xml"/>
  <Override PartName="/ppt/tags/tag679.xml" ContentType="application/vnd.openxmlformats-officedocument.presentationml.tags+xml"/>
  <Override PartName="/ppt/notesSlides/notesSlide620.xml" ContentType="application/vnd.openxmlformats-officedocument.presentationml.notesSlide+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notesSlides/notesSlide621.xml" ContentType="application/vnd.openxmlformats-officedocument.presentationml.notesSlide+xml"/>
  <Override PartName="/ppt/tags/tag683.xml" ContentType="application/vnd.openxmlformats-officedocument.presentationml.tags+xml"/>
  <Override PartName="/ppt/notesSlides/notesSlide622.xml" ContentType="application/vnd.openxmlformats-officedocument.presentationml.notesSlide+xml"/>
  <Override PartName="/ppt/tags/tag684.xml" ContentType="application/vnd.openxmlformats-officedocument.presentationml.tags+xml"/>
  <Override PartName="/ppt/notesSlides/notesSlide623.xml" ContentType="application/vnd.openxmlformats-officedocument.presentationml.notesSlide+xml"/>
  <Override PartName="/ppt/tags/tag685.xml" ContentType="application/vnd.openxmlformats-officedocument.presentationml.tags+xml"/>
  <Override PartName="/ppt/notesSlides/notesSlide624.xml" ContentType="application/vnd.openxmlformats-officedocument.presentationml.notesSlide+xml"/>
  <Override PartName="/ppt/tags/tag686.xml" ContentType="application/vnd.openxmlformats-officedocument.presentationml.tags+xml"/>
  <Override PartName="/ppt/notesSlides/notesSlide625.xml" ContentType="application/vnd.openxmlformats-officedocument.presentationml.notesSlide+xml"/>
  <Override PartName="/ppt/tags/tag687.xml" ContentType="application/vnd.openxmlformats-officedocument.presentationml.tags+xml"/>
  <Override PartName="/ppt/notesSlides/notesSlide626.xml" ContentType="application/vnd.openxmlformats-officedocument.presentationml.notesSlide+xml"/>
  <Override PartName="/ppt/tags/tag688.xml" ContentType="application/vnd.openxmlformats-officedocument.presentationml.tags+xml"/>
  <Override PartName="/ppt/notesSlides/notesSlide627.xml" ContentType="application/vnd.openxmlformats-officedocument.presentationml.notesSlide+xml"/>
  <Override PartName="/ppt/tags/tag689.xml" ContentType="application/vnd.openxmlformats-officedocument.presentationml.tags+xml"/>
  <Override PartName="/ppt/tags/tag690.xml" ContentType="application/vnd.openxmlformats-officedocument.presentationml.tags+xml"/>
  <Override PartName="/ppt/notesSlides/notesSlide628.xml" ContentType="application/vnd.openxmlformats-officedocument.presentationml.notesSlide+xml"/>
  <Override PartName="/ppt/tags/tag691.xml" ContentType="application/vnd.openxmlformats-officedocument.presentationml.tags+xml"/>
  <Override PartName="/ppt/notesSlides/notesSlide629.xml" ContentType="application/vnd.openxmlformats-officedocument.presentationml.notesSlide+xml"/>
  <Override PartName="/ppt/tags/tag692.xml" ContentType="application/vnd.openxmlformats-officedocument.presentationml.tags+xml"/>
  <Override PartName="/ppt/notesSlides/notesSlide630.xml" ContentType="application/vnd.openxmlformats-officedocument.presentationml.notesSlide+xml"/>
  <Override PartName="/ppt/tags/tag693.xml" ContentType="application/vnd.openxmlformats-officedocument.presentationml.tags+xml"/>
  <Override PartName="/ppt/notesSlides/notesSlide631.xml" ContentType="application/vnd.openxmlformats-officedocument.presentationml.notesSlide+xml"/>
  <Override PartName="/ppt/tags/tag694.xml" ContentType="application/vnd.openxmlformats-officedocument.presentationml.tags+xml"/>
  <Override PartName="/ppt/notesSlides/notesSlide632.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notesSlides/notesSlide633.xml" ContentType="application/vnd.openxmlformats-officedocument.presentationml.notesSlide+xml"/>
  <Override PartName="/ppt/tags/tag697.xml" ContentType="application/vnd.openxmlformats-officedocument.presentationml.tags+xml"/>
  <Override PartName="/ppt/notesSlides/notesSlide634.xml" ContentType="application/vnd.openxmlformats-officedocument.presentationml.notesSlide+xml"/>
  <Override PartName="/ppt/tags/tag698.xml" ContentType="application/vnd.openxmlformats-officedocument.presentationml.tags+xml"/>
  <Override PartName="/ppt/notesSlides/notesSlide635.xml" ContentType="application/vnd.openxmlformats-officedocument.presentationml.notesSlide+xml"/>
  <Override PartName="/ppt/tags/tag699.xml" ContentType="application/vnd.openxmlformats-officedocument.presentationml.tags+xml"/>
  <Override PartName="/ppt/notesSlides/notesSlide636.xml" ContentType="application/vnd.openxmlformats-officedocument.presentationml.notesSlide+xml"/>
  <Override PartName="/ppt/tags/tag700.xml" ContentType="application/vnd.openxmlformats-officedocument.presentationml.tags+xml"/>
  <Override PartName="/ppt/notesSlides/notesSlide637.xml" ContentType="application/vnd.openxmlformats-officedocument.presentationml.notesSlide+xml"/>
  <Override PartName="/ppt/tags/tag701.xml" ContentType="application/vnd.openxmlformats-officedocument.presentationml.tags+xml"/>
  <Override PartName="/ppt/notesSlides/notesSlide638.xml" ContentType="application/vnd.openxmlformats-officedocument.presentationml.notesSlide+xml"/>
  <Override PartName="/ppt/tags/tag702.xml" ContentType="application/vnd.openxmlformats-officedocument.presentationml.tags+xml"/>
  <Override PartName="/ppt/notesSlides/notesSlide639.xml" ContentType="application/vnd.openxmlformats-officedocument.presentationml.notesSlide+xml"/>
  <Override PartName="/ppt/tags/tag703.xml" ContentType="application/vnd.openxmlformats-officedocument.presentationml.tags+xml"/>
  <Override PartName="/ppt/notesSlides/notesSlide640.xml" ContentType="application/vnd.openxmlformats-officedocument.presentationml.notesSlide+xml"/>
  <Override PartName="/ppt/tags/tag704.xml" ContentType="application/vnd.openxmlformats-officedocument.presentationml.tags+xml"/>
  <Override PartName="/ppt/notesSlides/notesSlide641.xml" ContentType="application/vnd.openxmlformats-officedocument.presentationml.notesSlide+xml"/>
  <Override PartName="/ppt/tags/tag705.xml" ContentType="application/vnd.openxmlformats-officedocument.presentationml.tags+xml"/>
  <Override PartName="/ppt/notesSlides/notesSlide642.xml" ContentType="application/vnd.openxmlformats-officedocument.presentationml.notesSlide+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notesSlides/notesSlide643.xml" ContentType="application/vnd.openxmlformats-officedocument.presentationml.notesSlide+xml"/>
  <Override PartName="/ppt/tags/tag709.xml" ContentType="application/vnd.openxmlformats-officedocument.presentationml.tags+xml"/>
  <Override PartName="/ppt/notesSlides/notesSlide644.xml" ContentType="application/vnd.openxmlformats-officedocument.presentationml.notesSlide+xml"/>
  <Override PartName="/ppt/tags/tag710.xml" ContentType="application/vnd.openxmlformats-officedocument.presentationml.tags+xml"/>
  <Override PartName="/ppt/tags/tag711.xml" ContentType="application/vnd.openxmlformats-officedocument.presentationml.tags+xml"/>
  <Override PartName="/ppt/notesSlides/notesSlide645.xml" ContentType="application/vnd.openxmlformats-officedocument.presentationml.notesSlide+xml"/>
  <Override PartName="/ppt/tags/tag712.xml" ContentType="application/vnd.openxmlformats-officedocument.presentationml.tags+xml"/>
  <Override PartName="/ppt/notesSlides/notesSlide646.xml" ContentType="application/vnd.openxmlformats-officedocument.presentationml.notesSlide+xml"/>
  <Override PartName="/ppt/tags/tag713.xml" ContentType="application/vnd.openxmlformats-officedocument.presentationml.tags+xml"/>
  <Override PartName="/ppt/tags/tag714.xml" ContentType="application/vnd.openxmlformats-officedocument.presentationml.tags+xml"/>
  <Override PartName="/ppt/notesSlides/notesSlide647.xml" ContentType="application/vnd.openxmlformats-officedocument.presentationml.notesSlide+xml"/>
  <Override PartName="/ppt/tags/tag715.xml" ContentType="application/vnd.openxmlformats-officedocument.presentationml.tags+xml"/>
  <Override PartName="/ppt/notesSlides/notesSlide648.xml" ContentType="application/vnd.openxmlformats-officedocument.presentationml.notesSlide+xml"/>
  <Override PartName="/ppt/tags/tag716.xml" ContentType="application/vnd.openxmlformats-officedocument.presentationml.tags+xml"/>
  <Override PartName="/ppt/notesSlides/notesSlide649.xml" ContentType="application/vnd.openxmlformats-officedocument.presentationml.notesSlide+xml"/>
  <Override PartName="/ppt/tags/tag717.xml" ContentType="application/vnd.openxmlformats-officedocument.presentationml.tags+xml"/>
  <Override PartName="/ppt/notesSlides/notesSlide650.xml" ContentType="application/vnd.openxmlformats-officedocument.presentationml.notesSlide+xml"/>
  <Override PartName="/ppt/tags/tag718.xml" ContentType="application/vnd.openxmlformats-officedocument.presentationml.tags+xml"/>
  <Override PartName="/ppt/notesSlides/notesSlide651.xml" ContentType="application/vnd.openxmlformats-officedocument.presentationml.notesSlide+xml"/>
  <Override PartName="/ppt/tags/tag719.xml" ContentType="application/vnd.openxmlformats-officedocument.presentationml.tags+xml"/>
  <Override PartName="/ppt/notesSlides/notesSlide652.xml" ContentType="application/vnd.openxmlformats-officedocument.presentationml.notesSlide+xml"/>
  <Override PartName="/ppt/tags/tag720.xml" ContentType="application/vnd.openxmlformats-officedocument.presentationml.tags+xml"/>
  <Override PartName="/ppt/notesSlides/notesSlide653.xml" ContentType="application/vnd.openxmlformats-officedocument.presentationml.notesSlide+xml"/>
  <Override PartName="/ppt/tags/tag721.xml" ContentType="application/vnd.openxmlformats-officedocument.presentationml.tags+xml"/>
  <Override PartName="/ppt/notesSlides/notesSlide654.xml" ContentType="application/vnd.openxmlformats-officedocument.presentationml.notesSlide+xml"/>
  <Override PartName="/ppt/tags/tag722.xml" ContentType="application/vnd.openxmlformats-officedocument.presentationml.tags+xml"/>
  <Override PartName="/ppt/notesSlides/notesSlide655.xml" ContentType="application/vnd.openxmlformats-officedocument.presentationml.notesSlide+xml"/>
  <Override PartName="/ppt/tags/tag723.xml" ContentType="application/vnd.openxmlformats-officedocument.presentationml.tags+xml"/>
  <Override PartName="/ppt/notesSlides/notesSlide656.xml" ContentType="application/vnd.openxmlformats-officedocument.presentationml.notesSlide+xml"/>
  <Override PartName="/ppt/tags/tag724.xml" ContentType="application/vnd.openxmlformats-officedocument.presentationml.tags+xml"/>
  <Override PartName="/ppt/notesSlides/notesSlide657.xml" ContentType="application/vnd.openxmlformats-officedocument.presentationml.notesSlide+xml"/>
  <Override PartName="/ppt/tags/tag725.xml" ContentType="application/vnd.openxmlformats-officedocument.presentationml.tags+xml"/>
  <Override PartName="/ppt/notesSlides/notesSlide658.xml" ContentType="application/vnd.openxmlformats-officedocument.presentationml.notesSlide+xml"/>
  <Override PartName="/ppt/tags/tag726.xml" ContentType="application/vnd.openxmlformats-officedocument.presentationml.tags+xml"/>
  <Override PartName="/ppt/notesSlides/notesSlide659.xml" ContentType="application/vnd.openxmlformats-officedocument.presentationml.notesSlide+xml"/>
  <Override PartName="/ppt/tags/tag727.xml" ContentType="application/vnd.openxmlformats-officedocument.presentationml.tags+xml"/>
  <Override PartName="/ppt/notesSlides/notesSlide660.xml" ContentType="application/vnd.openxmlformats-officedocument.presentationml.notesSlide+xml"/>
  <Override PartName="/ppt/tags/tag728.xml" ContentType="application/vnd.openxmlformats-officedocument.presentationml.tags+xml"/>
  <Override PartName="/ppt/notesSlides/notesSlide661.xml" ContentType="application/vnd.openxmlformats-officedocument.presentationml.notesSlide+xml"/>
  <Override PartName="/ppt/tags/tag729.xml" ContentType="application/vnd.openxmlformats-officedocument.presentationml.tags+xml"/>
  <Override PartName="/ppt/notesSlides/notesSlide662.xml" ContentType="application/vnd.openxmlformats-officedocument.presentationml.notesSlide+xml"/>
  <Override PartName="/ppt/tags/tag730.xml" ContentType="application/vnd.openxmlformats-officedocument.presentationml.tags+xml"/>
  <Override PartName="/ppt/notesSlides/notesSlide663.xml" ContentType="application/vnd.openxmlformats-officedocument.presentationml.notesSlide+xml"/>
  <Override PartName="/ppt/tags/tag731.xml" ContentType="application/vnd.openxmlformats-officedocument.presentationml.tags+xml"/>
  <Override PartName="/ppt/notesSlides/notesSlide664.xml" ContentType="application/vnd.openxmlformats-officedocument.presentationml.notesSlide+xml"/>
  <Override PartName="/ppt/tags/tag732.xml" ContentType="application/vnd.openxmlformats-officedocument.presentationml.tags+xml"/>
  <Override PartName="/ppt/notesSlides/notesSlide665.xml" ContentType="application/vnd.openxmlformats-officedocument.presentationml.notesSlide+xml"/>
  <Override PartName="/ppt/tags/tag733.xml" ContentType="application/vnd.openxmlformats-officedocument.presentationml.tags+xml"/>
  <Override PartName="/ppt/notesSlides/notesSlide666.xml" ContentType="application/vnd.openxmlformats-officedocument.presentationml.notesSlide+xml"/>
  <Override PartName="/ppt/tags/tag734.xml" ContentType="application/vnd.openxmlformats-officedocument.presentationml.tags+xml"/>
  <Override PartName="/ppt/notesSlides/notesSlide667.xml" ContentType="application/vnd.openxmlformats-officedocument.presentationml.notesSlide+xml"/>
  <Override PartName="/ppt/tags/tag735.xml" ContentType="application/vnd.openxmlformats-officedocument.presentationml.tags+xml"/>
  <Override PartName="/ppt/notesSlides/notesSlide668.xml" ContentType="application/vnd.openxmlformats-officedocument.presentationml.notesSlide+xml"/>
  <Override PartName="/ppt/tags/tag736.xml" ContentType="application/vnd.openxmlformats-officedocument.presentationml.tags+xml"/>
  <Override PartName="/ppt/notesSlides/notesSlide669.xml" ContentType="application/vnd.openxmlformats-officedocument.presentationml.notesSlide+xml"/>
  <Override PartName="/ppt/tags/tag737.xml" ContentType="application/vnd.openxmlformats-officedocument.presentationml.tags+xml"/>
  <Override PartName="/ppt/notesSlides/notesSlide670.xml" ContentType="application/vnd.openxmlformats-officedocument.presentationml.notesSlide+xml"/>
  <Override PartName="/ppt/tags/tag738.xml" ContentType="application/vnd.openxmlformats-officedocument.presentationml.tags+xml"/>
  <Override PartName="/ppt/notesSlides/notesSlide671.xml" ContentType="application/vnd.openxmlformats-officedocument.presentationml.notesSlide+xml"/>
  <Override PartName="/ppt/tags/tag739.xml" ContentType="application/vnd.openxmlformats-officedocument.presentationml.tags+xml"/>
  <Override PartName="/ppt/notesSlides/notesSlide672.xml" ContentType="application/vnd.openxmlformats-officedocument.presentationml.notesSlide+xml"/>
  <Override PartName="/ppt/tags/tag740.xml" ContentType="application/vnd.openxmlformats-officedocument.presentationml.tags+xml"/>
  <Override PartName="/ppt/notesSlides/notesSlide673.xml" ContentType="application/vnd.openxmlformats-officedocument.presentationml.notesSlide+xml"/>
  <Override PartName="/ppt/tags/tag741.xml" ContentType="application/vnd.openxmlformats-officedocument.presentationml.tags+xml"/>
  <Override PartName="/ppt/notesSlides/notesSlide674.xml" ContentType="application/vnd.openxmlformats-officedocument.presentationml.notesSlide+xml"/>
  <Override PartName="/ppt/tags/tag742.xml" ContentType="application/vnd.openxmlformats-officedocument.presentationml.tags+xml"/>
  <Override PartName="/ppt/notesSlides/notesSlide675.xml" ContentType="application/vnd.openxmlformats-officedocument.presentationml.notesSlide+xml"/>
  <Override PartName="/ppt/tags/tag743.xml" ContentType="application/vnd.openxmlformats-officedocument.presentationml.tags+xml"/>
  <Override PartName="/ppt/notesSlides/notesSlide676.xml" ContentType="application/vnd.openxmlformats-officedocument.presentationml.notesSlide+xml"/>
  <Override PartName="/ppt/tags/tag744.xml" ContentType="application/vnd.openxmlformats-officedocument.presentationml.tags+xml"/>
  <Override PartName="/ppt/notesSlides/notesSlide677.xml" ContentType="application/vnd.openxmlformats-officedocument.presentationml.notesSlide+xml"/>
  <Override PartName="/ppt/tags/tag745.xml" ContentType="application/vnd.openxmlformats-officedocument.presentationml.tags+xml"/>
  <Override PartName="/ppt/notesSlides/notesSlide678.xml" ContentType="application/vnd.openxmlformats-officedocument.presentationml.notesSlide+xml"/>
  <Override PartName="/ppt/tags/tag746.xml" ContentType="application/vnd.openxmlformats-officedocument.presentationml.tags+xml"/>
  <Override PartName="/ppt/notesSlides/notesSlide679.xml" ContentType="application/vnd.openxmlformats-officedocument.presentationml.notesSlide+xml"/>
  <Override PartName="/ppt/tags/tag747.xml" ContentType="application/vnd.openxmlformats-officedocument.presentationml.tags+xml"/>
  <Override PartName="/ppt/notesSlides/notesSlide680.xml" ContentType="application/vnd.openxmlformats-officedocument.presentationml.notesSlide+xml"/>
  <Override PartName="/ppt/tags/tag748.xml" ContentType="application/vnd.openxmlformats-officedocument.presentationml.tags+xml"/>
  <Override PartName="/ppt/tags/tag749.xml" ContentType="application/vnd.openxmlformats-officedocument.presentationml.tags+xml"/>
  <Override PartName="/ppt/notesSlides/notesSlide681.xml" ContentType="application/vnd.openxmlformats-officedocument.presentationml.notesSlide+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notesSlides/notesSlide682.xml" ContentType="application/vnd.openxmlformats-officedocument.presentationml.notesSlide+xml"/>
  <Override PartName="/ppt/tags/tag753.xml" ContentType="application/vnd.openxmlformats-officedocument.presentationml.tags+xml"/>
  <Override PartName="/ppt/notesSlides/notesSlide683.xml" ContentType="application/vnd.openxmlformats-officedocument.presentationml.notesSlide+xml"/>
  <Override PartName="/ppt/tags/tag754.xml" ContentType="application/vnd.openxmlformats-officedocument.presentationml.tags+xml"/>
  <Override PartName="/ppt/notesSlides/notesSlide684.xml" ContentType="application/vnd.openxmlformats-officedocument.presentationml.notesSlide+xml"/>
  <Override PartName="/ppt/tags/tag755.xml" ContentType="application/vnd.openxmlformats-officedocument.presentationml.tags+xml"/>
  <Override PartName="/ppt/notesSlides/notesSlide685.xml" ContentType="application/vnd.openxmlformats-officedocument.presentationml.notesSlide+xml"/>
  <Override PartName="/ppt/tags/tag756.xml" ContentType="application/vnd.openxmlformats-officedocument.presentationml.tags+xml"/>
  <Override PartName="/ppt/notesSlides/notesSlide686.xml" ContentType="application/vnd.openxmlformats-officedocument.presentationml.notesSlide+xml"/>
  <Override PartName="/ppt/tags/tag757.xml" ContentType="application/vnd.openxmlformats-officedocument.presentationml.tags+xml"/>
  <Override PartName="/ppt/notesSlides/notesSlide687.xml" ContentType="application/vnd.openxmlformats-officedocument.presentationml.notesSlide+xml"/>
  <Override PartName="/ppt/tags/tag758.xml" ContentType="application/vnd.openxmlformats-officedocument.presentationml.tags+xml"/>
  <Override PartName="/ppt/notesSlides/notesSlide688.xml" ContentType="application/vnd.openxmlformats-officedocument.presentationml.notesSlid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notesSlides/notesSlide689.xml" ContentType="application/vnd.openxmlformats-officedocument.presentationml.notesSlide+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notesSlides/notesSlide690.xml" ContentType="application/vnd.openxmlformats-officedocument.presentationml.notesSlide+xml"/>
  <Override PartName="/ppt/tags/tag766.xml" ContentType="application/vnd.openxmlformats-officedocument.presentationml.tags+xml"/>
  <Override PartName="/ppt/notesSlides/notesSlide691.xml" ContentType="application/vnd.openxmlformats-officedocument.presentationml.notesSlide+xml"/>
  <Override PartName="/ppt/tags/tag767.xml" ContentType="application/vnd.openxmlformats-officedocument.presentationml.tags+xml"/>
  <Override PartName="/ppt/notesSlides/notesSlide692.xml" ContentType="application/vnd.openxmlformats-officedocument.presentationml.notesSlide+xml"/>
  <Override PartName="/ppt/tags/tag768.xml" ContentType="application/vnd.openxmlformats-officedocument.presentationml.tags+xml"/>
  <Override PartName="/ppt/notesSlides/notesSlide693.xml" ContentType="application/vnd.openxmlformats-officedocument.presentationml.notesSlide+xml"/>
  <Override PartName="/ppt/tags/tag769.xml" ContentType="application/vnd.openxmlformats-officedocument.presentationml.tags+xml"/>
  <Override PartName="/ppt/notesSlides/notesSlide694.xml" ContentType="application/vnd.openxmlformats-officedocument.presentationml.notesSlide+xml"/>
  <Override PartName="/ppt/tags/tag770.xml" ContentType="application/vnd.openxmlformats-officedocument.presentationml.tags+xml"/>
  <Override PartName="/ppt/notesSlides/notesSlide695.xml" ContentType="application/vnd.openxmlformats-officedocument.presentationml.notesSlide+xml"/>
  <Override PartName="/ppt/tags/tag771.xml" ContentType="application/vnd.openxmlformats-officedocument.presentationml.tags+xml"/>
  <Override PartName="/ppt/notesSlides/notesSlide696.xml" ContentType="application/vnd.openxmlformats-officedocument.presentationml.notesSlide+xml"/>
  <Override PartName="/ppt/tags/tag772.xml" ContentType="application/vnd.openxmlformats-officedocument.presentationml.tags+xml"/>
  <Override PartName="/ppt/notesSlides/notesSlide697.xml" ContentType="application/vnd.openxmlformats-officedocument.presentationml.notesSlide+xml"/>
  <Override PartName="/ppt/tags/tag773.xml" ContentType="application/vnd.openxmlformats-officedocument.presentationml.tags+xml"/>
  <Override PartName="/ppt/notesSlides/notesSlide698.xml" ContentType="application/vnd.openxmlformats-officedocument.presentationml.notesSlid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notesSlides/notesSlide699.xml" ContentType="application/vnd.openxmlformats-officedocument.presentationml.notesSlide+xml"/>
  <Override PartName="/ppt/tags/tag777.xml" ContentType="application/vnd.openxmlformats-officedocument.presentationml.tags+xml"/>
  <Override PartName="/ppt/notesSlides/notesSlide700.xml" ContentType="application/vnd.openxmlformats-officedocument.presentationml.notesSlide+xml"/>
  <Override PartName="/ppt/tags/tag778.xml" ContentType="application/vnd.openxmlformats-officedocument.presentationml.tags+xml"/>
  <Override PartName="/ppt/notesSlides/notesSlide701.xml" ContentType="application/vnd.openxmlformats-officedocument.presentationml.notesSlide+xml"/>
  <Override PartName="/ppt/tags/tag779.xml" ContentType="application/vnd.openxmlformats-officedocument.presentationml.tags+xml"/>
  <Override PartName="/ppt/notesSlides/notesSlide702.xml" ContentType="application/vnd.openxmlformats-officedocument.presentationml.notesSlide+xml"/>
  <Override PartName="/ppt/tags/tag780.xml" ContentType="application/vnd.openxmlformats-officedocument.presentationml.tags+xml"/>
  <Override PartName="/ppt/notesSlides/notesSlide703.xml" ContentType="application/vnd.openxmlformats-officedocument.presentationml.notesSlide+xml"/>
  <Override PartName="/ppt/tags/tag781.xml" ContentType="application/vnd.openxmlformats-officedocument.presentationml.tags+xml"/>
  <Override PartName="/ppt/notesSlides/notesSlide704.xml" ContentType="application/vnd.openxmlformats-officedocument.presentationml.notesSlide+xml"/>
  <Override PartName="/ppt/tags/tag782.xml" ContentType="application/vnd.openxmlformats-officedocument.presentationml.tags+xml"/>
  <Override PartName="/ppt/notesSlides/notesSlide705.xml" ContentType="application/vnd.openxmlformats-officedocument.presentationml.notesSlide+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notesSlides/notesSlide706.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notesSlides/notesSlide707.xml" ContentType="application/vnd.openxmlformats-officedocument.presentationml.notesSlide+xml"/>
  <Override PartName="/ppt/tags/tag788.xml" ContentType="application/vnd.openxmlformats-officedocument.presentationml.tags+xml"/>
  <Override PartName="/ppt/notesSlides/notesSlide708.xml" ContentType="application/vnd.openxmlformats-officedocument.presentationml.notesSlide+xml"/>
  <Override PartName="/ppt/tags/tag789.xml" ContentType="application/vnd.openxmlformats-officedocument.presentationml.tags+xml"/>
  <Override PartName="/ppt/notesSlides/notesSlide709.xml" ContentType="application/vnd.openxmlformats-officedocument.presentationml.notesSlide+xml"/>
  <Override PartName="/ppt/tags/tag790.xml" ContentType="application/vnd.openxmlformats-officedocument.presentationml.tags+xml"/>
  <Override PartName="/ppt/notesSlides/notesSlide710.xml" ContentType="application/vnd.openxmlformats-officedocument.presentationml.notesSlide+xml"/>
  <Override PartName="/ppt/tags/tag791.xml" ContentType="application/vnd.openxmlformats-officedocument.presentationml.tags+xml"/>
  <Override PartName="/ppt/notesSlides/notesSlide711.xml" ContentType="application/vnd.openxmlformats-officedocument.presentationml.notesSlide+xml"/>
  <Override PartName="/ppt/tags/tag792.xml" ContentType="application/vnd.openxmlformats-officedocument.presentationml.tags+xml"/>
  <Override PartName="/ppt/notesSlides/notesSlide712.xml" ContentType="application/vnd.openxmlformats-officedocument.presentationml.notesSlide+xml"/>
  <Override PartName="/ppt/tags/tag793.xml" ContentType="application/vnd.openxmlformats-officedocument.presentationml.tags+xml"/>
  <Override PartName="/ppt/notesSlides/notesSlide713.xml" ContentType="application/vnd.openxmlformats-officedocument.presentationml.notesSlide+xml"/>
  <Override PartName="/ppt/tags/tag794.xml" ContentType="application/vnd.openxmlformats-officedocument.presentationml.tags+xml"/>
  <Override PartName="/ppt/notesSlides/notesSlide714.xml" ContentType="application/vnd.openxmlformats-officedocument.presentationml.notesSlid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715.xml" ContentType="application/vnd.openxmlformats-officedocument.presentationml.notesSlide+xml"/>
  <Override PartName="/ppt/tags/tag799.xml" ContentType="application/vnd.openxmlformats-officedocument.presentationml.tags+xml"/>
  <Override PartName="/ppt/notesSlides/notesSlide716.xml" ContentType="application/vnd.openxmlformats-officedocument.presentationml.notesSlide+xml"/>
  <Override PartName="/ppt/tags/tag800.xml" ContentType="application/vnd.openxmlformats-officedocument.presentationml.tags+xml"/>
  <Override PartName="/ppt/notesSlides/notesSlide717.xml" ContentType="application/vnd.openxmlformats-officedocument.presentationml.notesSlide+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notesSlides/notesSlide718.xml" ContentType="application/vnd.openxmlformats-officedocument.presentationml.notesSlide+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notesSlides/notesSlide719.xml" ContentType="application/vnd.openxmlformats-officedocument.presentationml.notesSlide+xml"/>
  <Override PartName="/ppt/tags/tag808.xml" ContentType="application/vnd.openxmlformats-officedocument.presentationml.tags+xml"/>
  <Override PartName="/ppt/notesSlides/notesSlide720.xml" ContentType="application/vnd.openxmlformats-officedocument.presentationml.notesSlide+xml"/>
  <Override PartName="/ppt/tags/tag809.xml" ContentType="application/vnd.openxmlformats-officedocument.presentationml.tags+xml"/>
  <Override PartName="/ppt/notesSlides/notesSlide721.xml" ContentType="application/vnd.openxmlformats-officedocument.presentationml.notesSlide+xml"/>
  <Override PartName="/ppt/tags/tag810.xml" ContentType="application/vnd.openxmlformats-officedocument.presentationml.tags+xml"/>
  <Override PartName="/ppt/notesSlides/notesSlide722.xml" ContentType="application/vnd.openxmlformats-officedocument.presentationml.notesSlide+xml"/>
  <Override PartName="/ppt/tags/tag811.xml" ContentType="application/vnd.openxmlformats-officedocument.presentationml.tags+xml"/>
  <Override PartName="/ppt/notesSlides/notesSlide723.xml" ContentType="application/vnd.openxmlformats-officedocument.presentationml.notesSlide+xml"/>
  <Override PartName="/ppt/tags/tag812.xml" ContentType="application/vnd.openxmlformats-officedocument.presentationml.tags+xml"/>
  <Override PartName="/ppt/notesSlides/notesSlide724.xml" ContentType="application/vnd.openxmlformats-officedocument.presentationml.notesSlide+xml"/>
  <Override PartName="/ppt/tags/tag813.xml" ContentType="application/vnd.openxmlformats-officedocument.presentationml.tags+xml"/>
  <Override PartName="/ppt/notesSlides/notesSlide725.xml" ContentType="application/vnd.openxmlformats-officedocument.presentationml.notesSlide+xml"/>
  <Override PartName="/ppt/tags/tag814.xml" ContentType="application/vnd.openxmlformats-officedocument.presentationml.tags+xml"/>
  <Override PartName="/ppt/notesSlides/notesSlide726.xml" ContentType="application/vnd.openxmlformats-officedocument.presentationml.notesSlide+xml"/>
  <Override PartName="/ppt/tags/tag815.xml" ContentType="application/vnd.openxmlformats-officedocument.presentationml.tags+xml"/>
  <Override PartName="/ppt/notesSlides/notesSlide727.xml" ContentType="application/vnd.openxmlformats-officedocument.presentationml.notesSlide+xml"/>
  <Override PartName="/ppt/tags/tag816.xml" ContentType="application/vnd.openxmlformats-officedocument.presentationml.tags+xml"/>
  <Override PartName="/ppt/notesSlides/notesSlide728.xml" ContentType="application/vnd.openxmlformats-officedocument.presentationml.notesSlide+xml"/>
  <Override PartName="/ppt/tags/tag817.xml" ContentType="application/vnd.openxmlformats-officedocument.presentationml.tags+xml"/>
  <Override PartName="/ppt/notesSlides/notesSlide729.xml" ContentType="application/vnd.openxmlformats-officedocument.presentationml.notesSlide+xml"/>
  <Override PartName="/ppt/tags/tag818.xml" ContentType="application/vnd.openxmlformats-officedocument.presentationml.tags+xml"/>
  <Override PartName="/ppt/notesSlides/notesSlide730.xml" ContentType="application/vnd.openxmlformats-officedocument.presentationml.notesSlide+xml"/>
  <Override PartName="/ppt/tags/tag819.xml" ContentType="application/vnd.openxmlformats-officedocument.presentationml.tags+xml"/>
  <Override PartName="/ppt/notesSlides/notesSlide731.xml" ContentType="application/vnd.openxmlformats-officedocument.presentationml.notesSlide+xml"/>
  <Override PartName="/ppt/tags/tag820.xml" ContentType="application/vnd.openxmlformats-officedocument.presentationml.tags+xml"/>
  <Override PartName="/ppt/notesSlides/notesSlide732.xml" ContentType="application/vnd.openxmlformats-officedocument.presentationml.notesSlide+xml"/>
  <Override PartName="/ppt/tags/tag821.xml" ContentType="application/vnd.openxmlformats-officedocument.presentationml.tags+xml"/>
  <Override PartName="/ppt/notesSlides/notesSlide733.xml" ContentType="application/vnd.openxmlformats-officedocument.presentationml.notesSlide+xml"/>
  <Override PartName="/ppt/tags/tag822.xml" ContentType="application/vnd.openxmlformats-officedocument.presentationml.tags+xml"/>
  <Override PartName="/ppt/notesSlides/notesSlide734.xml" ContentType="application/vnd.openxmlformats-officedocument.presentationml.notesSlide+xml"/>
  <Override PartName="/ppt/tags/tag823.xml" ContentType="application/vnd.openxmlformats-officedocument.presentationml.tags+xml"/>
  <Override PartName="/ppt/notesSlides/notesSlide735.xml" ContentType="application/vnd.openxmlformats-officedocument.presentationml.notesSlide+xml"/>
  <Override PartName="/ppt/tags/tag824.xml" ContentType="application/vnd.openxmlformats-officedocument.presentationml.tags+xml"/>
  <Override PartName="/ppt/notesSlides/notesSlide736.xml" ContentType="application/vnd.openxmlformats-officedocument.presentationml.notesSlide+xml"/>
  <Override PartName="/ppt/tags/tag825.xml" ContentType="application/vnd.openxmlformats-officedocument.presentationml.tags+xml"/>
  <Override PartName="/ppt/notesSlides/notesSlide737.xml" ContentType="application/vnd.openxmlformats-officedocument.presentationml.notesSlide+xml"/>
  <Override PartName="/ppt/tags/tag826.xml" ContentType="application/vnd.openxmlformats-officedocument.presentationml.tags+xml"/>
  <Override PartName="/ppt/notesSlides/notesSlide738.xml" ContentType="application/vnd.openxmlformats-officedocument.presentationml.notesSlide+xml"/>
  <Override PartName="/ppt/tags/tag827.xml" ContentType="application/vnd.openxmlformats-officedocument.presentationml.tags+xml"/>
  <Override PartName="/ppt/notesSlides/notesSlide739.xml" ContentType="application/vnd.openxmlformats-officedocument.presentationml.notesSlide+xml"/>
  <Override PartName="/ppt/tags/tag828.xml" ContentType="application/vnd.openxmlformats-officedocument.presentationml.tags+xml"/>
  <Override PartName="/ppt/notesSlides/notesSlide740.xml" ContentType="application/vnd.openxmlformats-officedocument.presentationml.notesSlide+xml"/>
  <Override PartName="/ppt/tags/tag829.xml" ContentType="application/vnd.openxmlformats-officedocument.presentationml.tags+xml"/>
  <Override PartName="/ppt/notesSlides/notesSlide741.xml" ContentType="application/vnd.openxmlformats-officedocument.presentationml.notesSlide+xml"/>
  <Override PartName="/ppt/tags/tag830.xml" ContentType="application/vnd.openxmlformats-officedocument.presentationml.tags+xml"/>
  <Override PartName="/ppt/notesSlides/notesSlide742.xml" ContentType="application/vnd.openxmlformats-officedocument.presentationml.notesSlide+xml"/>
  <Override PartName="/ppt/tags/tag831.xml" ContentType="application/vnd.openxmlformats-officedocument.presentationml.tags+xml"/>
  <Override PartName="/ppt/notesSlides/notesSlide743.xml" ContentType="application/vnd.openxmlformats-officedocument.presentationml.notesSlide+xml"/>
  <Override PartName="/ppt/tags/tag832.xml" ContentType="application/vnd.openxmlformats-officedocument.presentationml.tags+xml"/>
  <Override PartName="/ppt/notesSlides/notesSlide744.xml" ContentType="application/vnd.openxmlformats-officedocument.presentationml.notesSlide+xml"/>
  <Override PartName="/ppt/tags/tag833.xml" ContentType="application/vnd.openxmlformats-officedocument.presentationml.tags+xml"/>
  <Override PartName="/ppt/notesSlides/notesSlide745.xml" ContentType="application/vnd.openxmlformats-officedocument.presentationml.notesSlide+xml"/>
  <Override PartName="/ppt/tags/tag834.xml" ContentType="application/vnd.openxmlformats-officedocument.presentationml.tags+xml"/>
  <Override PartName="/ppt/notesSlides/notesSlide746.xml" ContentType="application/vnd.openxmlformats-officedocument.presentationml.notesSlide+xml"/>
  <Override PartName="/ppt/tags/tag835.xml" ContentType="application/vnd.openxmlformats-officedocument.presentationml.tags+xml"/>
  <Override PartName="/ppt/notesSlides/notesSlide747.xml" ContentType="application/vnd.openxmlformats-officedocument.presentationml.notesSlide+xml"/>
  <Override PartName="/ppt/tags/tag836.xml" ContentType="application/vnd.openxmlformats-officedocument.presentationml.tags+xml"/>
  <Override PartName="/ppt/notesSlides/notesSlide748.xml" ContentType="application/vnd.openxmlformats-officedocument.presentationml.notesSlide+xml"/>
  <Override PartName="/ppt/tags/tag837.xml" ContentType="application/vnd.openxmlformats-officedocument.presentationml.tags+xml"/>
  <Override PartName="/ppt/notesSlides/notesSlide749.xml" ContentType="application/vnd.openxmlformats-officedocument.presentationml.notesSlide+xml"/>
  <Override PartName="/ppt/tags/tag838.xml" ContentType="application/vnd.openxmlformats-officedocument.presentationml.tags+xml"/>
  <Override PartName="/ppt/notesSlides/notesSlide750.xml" ContentType="application/vnd.openxmlformats-officedocument.presentationml.notesSlide+xml"/>
  <Override PartName="/ppt/tags/tag839.xml" ContentType="application/vnd.openxmlformats-officedocument.presentationml.tags+xml"/>
  <Override PartName="/ppt/notesSlides/notesSlide751.xml" ContentType="application/vnd.openxmlformats-officedocument.presentationml.notesSlide+xml"/>
  <Override PartName="/ppt/tags/tag840.xml" ContentType="application/vnd.openxmlformats-officedocument.presentationml.tags+xml"/>
  <Override PartName="/ppt/notesSlides/notesSlide752.xml" ContentType="application/vnd.openxmlformats-officedocument.presentationml.notesSlide+xml"/>
  <Override PartName="/ppt/tags/tag841.xml" ContentType="application/vnd.openxmlformats-officedocument.presentationml.tags+xml"/>
  <Override PartName="/ppt/notesSlides/notesSlide753.xml" ContentType="application/vnd.openxmlformats-officedocument.presentationml.notesSlide+xml"/>
  <Override PartName="/ppt/tags/tag842.xml" ContentType="application/vnd.openxmlformats-officedocument.presentationml.tags+xml"/>
  <Override PartName="/ppt/notesSlides/notesSlide754.xml" ContentType="application/vnd.openxmlformats-officedocument.presentationml.notesSlide+xml"/>
  <Override PartName="/ppt/tags/tag843.xml" ContentType="application/vnd.openxmlformats-officedocument.presentationml.tags+xml"/>
  <Override PartName="/ppt/notesSlides/notesSlide755.xml" ContentType="application/vnd.openxmlformats-officedocument.presentationml.notesSlide+xml"/>
  <Override PartName="/ppt/tags/tag844.xml" ContentType="application/vnd.openxmlformats-officedocument.presentationml.tags+xml"/>
  <Override PartName="/ppt/notesSlides/notesSlide756.xml" ContentType="application/vnd.openxmlformats-officedocument.presentationml.notesSlide+xml"/>
  <Override PartName="/ppt/tags/tag845.xml" ContentType="application/vnd.openxmlformats-officedocument.presentationml.tags+xml"/>
  <Override PartName="/ppt/notesSlides/notesSlide757.xml" ContentType="application/vnd.openxmlformats-officedocument.presentationml.notesSlide+xml"/>
  <Override PartName="/ppt/tags/tag846.xml" ContentType="application/vnd.openxmlformats-officedocument.presentationml.tags+xml"/>
  <Override PartName="/ppt/notesSlides/notesSlide758.xml" ContentType="application/vnd.openxmlformats-officedocument.presentationml.notesSlide+xml"/>
  <Override PartName="/ppt/tags/tag847.xml" ContentType="application/vnd.openxmlformats-officedocument.presentationml.tags+xml"/>
  <Override PartName="/ppt/notesSlides/notesSlide759.xml" ContentType="application/vnd.openxmlformats-officedocument.presentationml.notesSlide+xml"/>
  <Override PartName="/ppt/tags/tag848.xml" ContentType="application/vnd.openxmlformats-officedocument.presentationml.tags+xml"/>
  <Override PartName="/ppt/notesSlides/notesSlide760.xml" ContentType="application/vnd.openxmlformats-officedocument.presentationml.notesSlide+xml"/>
  <Override PartName="/ppt/tags/tag849.xml" ContentType="application/vnd.openxmlformats-officedocument.presentationml.tags+xml"/>
  <Override PartName="/ppt/notesSlides/notesSlide761.xml" ContentType="application/vnd.openxmlformats-officedocument.presentationml.notesSlide+xml"/>
  <Override PartName="/ppt/tags/tag850.xml" ContentType="application/vnd.openxmlformats-officedocument.presentationml.tags+xml"/>
  <Override PartName="/ppt/notesSlides/notesSlide762.xml" ContentType="application/vnd.openxmlformats-officedocument.presentationml.notesSlide+xml"/>
  <Override PartName="/ppt/tags/tag851.xml" ContentType="application/vnd.openxmlformats-officedocument.presentationml.tags+xml"/>
  <Override PartName="/ppt/notesSlides/notesSlide763.xml" ContentType="application/vnd.openxmlformats-officedocument.presentationml.notesSlide+xml"/>
  <Override PartName="/ppt/tags/tag852.xml" ContentType="application/vnd.openxmlformats-officedocument.presentationml.tags+xml"/>
  <Override PartName="/ppt/notesSlides/notesSlide764.xml" ContentType="application/vnd.openxmlformats-officedocument.presentationml.notesSlide+xml"/>
  <Override PartName="/ppt/tags/tag853.xml" ContentType="application/vnd.openxmlformats-officedocument.presentationml.tags+xml"/>
  <Override PartName="/ppt/notesSlides/notesSlide765.xml" ContentType="application/vnd.openxmlformats-officedocument.presentationml.notesSlide+xml"/>
  <Override PartName="/ppt/tags/tag854.xml" ContentType="application/vnd.openxmlformats-officedocument.presentationml.tags+xml"/>
  <Override PartName="/ppt/notesSlides/notesSlide766.xml" ContentType="application/vnd.openxmlformats-officedocument.presentationml.notesSlide+xml"/>
  <Override PartName="/ppt/tags/tag855.xml" ContentType="application/vnd.openxmlformats-officedocument.presentationml.tags+xml"/>
  <Override PartName="/ppt/notesSlides/notesSlide767.xml" ContentType="application/vnd.openxmlformats-officedocument.presentationml.notesSlide+xml"/>
  <Override PartName="/ppt/tags/tag856.xml" ContentType="application/vnd.openxmlformats-officedocument.presentationml.tags+xml"/>
  <Override PartName="/ppt/notesSlides/notesSlide768.xml" ContentType="application/vnd.openxmlformats-officedocument.presentationml.notesSlide+xml"/>
  <Override PartName="/ppt/tags/tag857.xml" ContentType="application/vnd.openxmlformats-officedocument.presentationml.tags+xml"/>
  <Override PartName="/ppt/notesSlides/notesSlide769.xml" ContentType="application/vnd.openxmlformats-officedocument.presentationml.notesSlide+xml"/>
  <Override PartName="/ppt/tags/tag858.xml" ContentType="application/vnd.openxmlformats-officedocument.presentationml.tags+xml"/>
  <Override PartName="/ppt/notesSlides/notesSlide770.xml" ContentType="application/vnd.openxmlformats-officedocument.presentationml.notesSlide+xml"/>
  <Override PartName="/ppt/tags/tag859.xml" ContentType="application/vnd.openxmlformats-officedocument.presentationml.tags+xml"/>
  <Override PartName="/ppt/notesSlides/notesSlide771.xml" ContentType="application/vnd.openxmlformats-officedocument.presentationml.notesSlide+xml"/>
  <Override PartName="/ppt/tags/tag860.xml" ContentType="application/vnd.openxmlformats-officedocument.presentationml.tags+xml"/>
  <Override PartName="/ppt/notesSlides/notesSlide772.xml" ContentType="application/vnd.openxmlformats-officedocument.presentationml.notesSlide+xml"/>
  <Override PartName="/ppt/tags/tag861.xml" ContentType="application/vnd.openxmlformats-officedocument.presentationml.tags+xml"/>
  <Override PartName="/ppt/notesSlides/notesSlide773.xml" ContentType="application/vnd.openxmlformats-officedocument.presentationml.notesSlide+xml"/>
  <Override PartName="/ppt/tags/tag862.xml" ContentType="application/vnd.openxmlformats-officedocument.presentationml.tags+xml"/>
  <Override PartName="/ppt/notesSlides/notesSlide774.xml" ContentType="application/vnd.openxmlformats-officedocument.presentationml.notesSlide+xml"/>
  <Override PartName="/ppt/tags/tag863.xml" ContentType="application/vnd.openxmlformats-officedocument.presentationml.tags+xml"/>
  <Override PartName="/ppt/notesSlides/notesSlide775.xml" ContentType="application/vnd.openxmlformats-officedocument.presentationml.notesSlide+xml"/>
  <Override PartName="/ppt/tags/tag864.xml" ContentType="application/vnd.openxmlformats-officedocument.presentationml.tags+xml"/>
  <Override PartName="/ppt/notesSlides/notesSlide776.xml" ContentType="application/vnd.openxmlformats-officedocument.presentationml.notesSlide+xml"/>
  <Override PartName="/ppt/tags/tag865.xml" ContentType="application/vnd.openxmlformats-officedocument.presentationml.tags+xml"/>
  <Override PartName="/ppt/notesSlides/notesSlide777.xml" ContentType="application/vnd.openxmlformats-officedocument.presentationml.notesSlide+xml"/>
  <Override PartName="/ppt/tags/tag866.xml" ContentType="application/vnd.openxmlformats-officedocument.presentationml.tags+xml"/>
  <Override PartName="/ppt/notesSlides/notesSlide778.xml" ContentType="application/vnd.openxmlformats-officedocument.presentationml.notesSlide+xml"/>
  <Override PartName="/ppt/tags/tag867.xml" ContentType="application/vnd.openxmlformats-officedocument.presentationml.tags+xml"/>
  <Override PartName="/ppt/notesSlides/notesSlide779.xml" ContentType="application/vnd.openxmlformats-officedocument.presentationml.notesSlide+xml"/>
  <Override PartName="/ppt/tags/tag868.xml" ContentType="application/vnd.openxmlformats-officedocument.presentationml.tags+xml"/>
  <Override PartName="/ppt/notesSlides/notesSlide780.xml" ContentType="application/vnd.openxmlformats-officedocument.presentationml.notesSlide+xml"/>
  <Override PartName="/ppt/tags/tag869.xml" ContentType="application/vnd.openxmlformats-officedocument.presentationml.tags+xml"/>
  <Override PartName="/ppt/notesSlides/notesSlide781.xml" ContentType="application/vnd.openxmlformats-officedocument.presentationml.notesSlide+xml"/>
  <Override PartName="/ppt/tags/tag870.xml" ContentType="application/vnd.openxmlformats-officedocument.presentationml.tags+xml"/>
  <Override PartName="/ppt/notesSlides/notesSlide782.xml" ContentType="application/vnd.openxmlformats-officedocument.presentationml.notesSlide+xml"/>
  <Override PartName="/ppt/tags/tag871.xml" ContentType="application/vnd.openxmlformats-officedocument.presentationml.tags+xml"/>
  <Override PartName="/ppt/notesSlides/notesSlide783.xml" ContentType="application/vnd.openxmlformats-officedocument.presentationml.notesSlide+xml"/>
  <Override PartName="/ppt/tags/tag872.xml" ContentType="application/vnd.openxmlformats-officedocument.presentationml.tags+xml"/>
  <Override PartName="/ppt/notesSlides/notesSlide784.xml" ContentType="application/vnd.openxmlformats-officedocument.presentationml.notesSlide+xml"/>
  <Override PartName="/ppt/tags/tag873.xml" ContentType="application/vnd.openxmlformats-officedocument.presentationml.tags+xml"/>
  <Override PartName="/ppt/notesSlides/notesSlide785.xml" ContentType="application/vnd.openxmlformats-officedocument.presentationml.notesSlide+xml"/>
  <Override PartName="/ppt/tags/tag874.xml" ContentType="application/vnd.openxmlformats-officedocument.presentationml.tags+xml"/>
  <Override PartName="/ppt/notesSlides/notesSlide786.xml" ContentType="application/vnd.openxmlformats-officedocument.presentationml.notesSlide+xml"/>
  <Override PartName="/ppt/tags/tag875.xml" ContentType="application/vnd.openxmlformats-officedocument.presentationml.tags+xml"/>
  <Override PartName="/ppt/notesSlides/notesSlide787.xml" ContentType="application/vnd.openxmlformats-officedocument.presentationml.notesSlide+xml"/>
  <Override PartName="/ppt/tags/tag876.xml" ContentType="application/vnd.openxmlformats-officedocument.presentationml.tags+xml"/>
  <Override PartName="/ppt/tags/tag877.xml" ContentType="application/vnd.openxmlformats-officedocument.presentationml.tags+xml"/>
  <Override PartName="/ppt/notesSlides/notesSlide788.xml" ContentType="application/vnd.openxmlformats-officedocument.presentationml.notesSlide+xml"/>
  <Override PartName="/ppt/tags/tag878.xml" ContentType="application/vnd.openxmlformats-officedocument.presentationml.tags+xml"/>
  <Override PartName="/ppt/notesSlides/notesSlide789.xml" ContentType="application/vnd.openxmlformats-officedocument.presentationml.notesSlide+xml"/>
  <Override PartName="/ppt/tags/tag879.xml" ContentType="application/vnd.openxmlformats-officedocument.presentationml.tags+xml"/>
  <Override PartName="/ppt/tags/tag880.xml" ContentType="application/vnd.openxmlformats-officedocument.presentationml.tags+xml"/>
  <Override PartName="/ppt/notesSlides/notesSlide790.xml" ContentType="application/vnd.openxmlformats-officedocument.presentationml.notesSlide+xml"/>
  <Override PartName="/ppt/tags/tag881.xml" ContentType="application/vnd.openxmlformats-officedocument.presentationml.tags+xml"/>
  <Override PartName="/ppt/notesSlides/notesSlide791.xml" ContentType="application/vnd.openxmlformats-officedocument.presentationml.notesSlide+xml"/>
  <Override PartName="/ppt/tags/tag882.xml" ContentType="application/vnd.openxmlformats-officedocument.presentationml.tags+xml"/>
  <Override PartName="/ppt/notesSlides/notesSlide792.xml" ContentType="application/vnd.openxmlformats-officedocument.presentationml.notesSlide+xml"/>
  <Override PartName="/ppt/tags/tag883.xml" ContentType="application/vnd.openxmlformats-officedocument.presentationml.tags+xml"/>
  <Override PartName="/ppt/notesSlides/notesSlide793.xml" ContentType="application/vnd.openxmlformats-officedocument.presentationml.notesSlide+xml"/>
  <Override PartName="/ppt/tags/tag884.xml" ContentType="application/vnd.openxmlformats-officedocument.presentationml.tags+xml"/>
  <Override PartName="/ppt/notesSlides/notesSlide794.xml" ContentType="application/vnd.openxmlformats-officedocument.presentationml.notesSlide+xml"/>
  <Override PartName="/ppt/tags/tag885.xml" ContentType="application/vnd.openxmlformats-officedocument.presentationml.tags+xml"/>
  <Override PartName="/ppt/notesSlides/notesSlide795.xml" ContentType="application/vnd.openxmlformats-officedocument.presentationml.notesSlide+xml"/>
  <Override PartName="/ppt/tags/tag886.xml" ContentType="application/vnd.openxmlformats-officedocument.presentationml.tags+xml"/>
  <Override PartName="/ppt/notesSlides/notesSlide796.xml" ContentType="application/vnd.openxmlformats-officedocument.presentationml.notesSlide+xml"/>
  <Override PartName="/ppt/tags/tag887.xml" ContentType="application/vnd.openxmlformats-officedocument.presentationml.tags+xml"/>
  <Override PartName="/ppt/notesSlides/notesSlide797.xml" ContentType="application/vnd.openxmlformats-officedocument.presentationml.notesSlide+xml"/>
  <Override PartName="/ppt/tags/tag888.xml" ContentType="application/vnd.openxmlformats-officedocument.presentationml.tags+xml"/>
  <Override PartName="/ppt/notesSlides/notesSlide798.xml" ContentType="application/vnd.openxmlformats-officedocument.presentationml.notesSlide+xml"/>
  <Override PartName="/ppt/tags/tag889.xml" ContentType="application/vnd.openxmlformats-officedocument.presentationml.tags+xml"/>
  <Override PartName="/ppt/notesSlides/notesSlide799.xml" ContentType="application/vnd.openxmlformats-officedocument.presentationml.notesSlide+xml"/>
  <Override PartName="/ppt/tags/tag890.xml" ContentType="application/vnd.openxmlformats-officedocument.presentationml.tags+xml"/>
  <Override PartName="/ppt/notesSlides/notesSlide800.xml" ContentType="application/vnd.openxmlformats-officedocument.presentationml.notesSlide+xml"/>
  <Override PartName="/ppt/tags/tag891.xml" ContentType="application/vnd.openxmlformats-officedocument.presentationml.tags+xml"/>
  <Override PartName="/ppt/notesSlides/notesSlide801.xml" ContentType="application/vnd.openxmlformats-officedocument.presentationml.notesSlide+xml"/>
  <Override PartName="/ppt/tags/tag892.xml" ContentType="application/vnd.openxmlformats-officedocument.presentationml.tags+xml"/>
  <Override PartName="/ppt/notesSlides/notesSlide802.xml" ContentType="application/vnd.openxmlformats-officedocument.presentationml.notesSlide+xml"/>
  <Override PartName="/ppt/tags/tag893.xml" ContentType="application/vnd.openxmlformats-officedocument.presentationml.tags+xml"/>
  <Override PartName="/ppt/notesSlides/notesSlide803.xml" ContentType="application/vnd.openxmlformats-officedocument.presentationml.notesSlide+xml"/>
  <Override PartName="/ppt/tags/tag894.xml" ContentType="application/vnd.openxmlformats-officedocument.presentationml.tags+xml"/>
  <Override PartName="/ppt/notesSlides/notesSlide804.xml" ContentType="application/vnd.openxmlformats-officedocument.presentationml.notesSlide+xml"/>
  <Override PartName="/ppt/tags/tag895.xml" ContentType="application/vnd.openxmlformats-officedocument.presentationml.tags+xml"/>
  <Override PartName="/ppt/notesSlides/notesSlide805.xml" ContentType="application/vnd.openxmlformats-officedocument.presentationml.notesSlide+xml"/>
  <Override PartName="/ppt/tags/tag896.xml" ContentType="application/vnd.openxmlformats-officedocument.presentationml.tags+xml"/>
  <Override PartName="/ppt/notesSlides/notesSlide806.xml" ContentType="application/vnd.openxmlformats-officedocument.presentationml.notesSlide+xml"/>
  <Override PartName="/ppt/tags/tag897.xml" ContentType="application/vnd.openxmlformats-officedocument.presentationml.tags+xml"/>
  <Override PartName="/ppt/notesSlides/notesSlide807.xml" ContentType="application/vnd.openxmlformats-officedocument.presentationml.notesSlide+xml"/>
  <Override PartName="/ppt/tags/tag898.xml" ContentType="application/vnd.openxmlformats-officedocument.presentationml.tags+xml"/>
  <Override PartName="/ppt/notesSlides/notesSlide808.xml" ContentType="application/vnd.openxmlformats-officedocument.presentationml.notesSlide+xml"/>
  <Override PartName="/ppt/tags/tag899.xml" ContentType="application/vnd.openxmlformats-officedocument.presentationml.tags+xml"/>
  <Override PartName="/ppt/notesSlides/notesSlide809.xml" ContentType="application/vnd.openxmlformats-officedocument.presentationml.notesSlide+xml"/>
  <Override PartName="/ppt/tags/tag900.xml" ContentType="application/vnd.openxmlformats-officedocument.presentationml.tags+xml"/>
  <Override PartName="/ppt/notesSlides/notesSlide810.xml" ContentType="application/vnd.openxmlformats-officedocument.presentationml.notesSlide+xml"/>
  <Override PartName="/ppt/tags/tag901.xml" ContentType="application/vnd.openxmlformats-officedocument.presentationml.tags+xml"/>
  <Override PartName="/ppt/notesSlides/notesSlide811.xml" ContentType="application/vnd.openxmlformats-officedocument.presentationml.notesSlide+xml"/>
  <Override PartName="/ppt/tags/tag902.xml" ContentType="application/vnd.openxmlformats-officedocument.presentationml.tags+xml"/>
  <Override PartName="/ppt/notesSlides/notesSlide812.xml" ContentType="application/vnd.openxmlformats-officedocument.presentationml.notesSlide+xml"/>
  <Override PartName="/ppt/tags/tag903.xml" ContentType="application/vnd.openxmlformats-officedocument.presentationml.tags+xml"/>
  <Override PartName="/ppt/notesSlides/notesSlide813.xml" ContentType="application/vnd.openxmlformats-officedocument.presentationml.notesSlide+xml"/>
  <Override PartName="/ppt/tags/tag904.xml" ContentType="application/vnd.openxmlformats-officedocument.presentationml.tags+xml"/>
  <Override PartName="/ppt/notesSlides/notesSlide814.xml" ContentType="application/vnd.openxmlformats-officedocument.presentationml.notesSlide+xml"/>
  <Override PartName="/ppt/tags/tag905.xml" ContentType="application/vnd.openxmlformats-officedocument.presentationml.tags+xml"/>
  <Override PartName="/ppt/notesSlides/notesSlide815.xml" ContentType="application/vnd.openxmlformats-officedocument.presentationml.notesSlide+xml"/>
  <Override PartName="/ppt/tags/tag906.xml" ContentType="application/vnd.openxmlformats-officedocument.presentationml.tags+xml"/>
  <Override PartName="/ppt/notesSlides/notesSlide816.xml" ContentType="application/vnd.openxmlformats-officedocument.presentationml.notesSlide+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notesSlides/notesSlide817.xml" ContentType="application/vnd.openxmlformats-officedocument.presentationml.notesSlide+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notesSlides/notesSlide818.xml" ContentType="application/vnd.openxmlformats-officedocument.presentationml.notesSlide+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notesSlides/notesSlide819.xml" ContentType="application/vnd.openxmlformats-officedocument.presentationml.notesSlide+xml"/>
  <Override PartName="/ppt/tags/tag923.xml" ContentType="application/vnd.openxmlformats-officedocument.presentationml.tags+xml"/>
  <Override PartName="/ppt/notesSlides/notesSlide820.xml" ContentType="application/vnd.openxmlformats-officedocument.presentationml.notesSlide+xml"/>
  <Override PartName="/ppt/tags/tag924.xml" ContentType="application/vnd.openxmlformats-officedocument.presentationml.tags+xml"/>
  <Override PartName="/ppt/notesSlides/notesSlide821.xml" ContentType="application/vnd.openxmlformats-officedocument.presentationml.notesSlide+xml"/>
  <Override PartName="/ppt/tags/tag925.xml" ContentType="application/vnd.openxmlformats-officedocument.presentationml.tags+xml"/>
  <Override PartName="/ppt/notesSlides/notesSlide822.xml" ContentType="application/vnd.openxmlformats-officedocument.presentationml.notesSlide+xml"/>
  <Override PartName="/ppt/tags/tag926.xml" ContentType="application/vnd.openxmlformats-officedocument.presentationml.tags+xml"/>
  <Override PartName="/ppt/notesSlides/notesSlide823.xml" ContentType="application/vnd.openxmlformats-officedocument.presentationml.notesSlide+xml"/>
  <Override PartName="/ppt/tags/tag927.xml" ContentType="application/vnd.openxmlformats-officedocument.presentationml.tags+xml"/>
  <Override PartName="/ppt/notesSlides/notesSlide824.xml" ContentType="application/vnd.openxmlformats-officedocument.presentationml.notesSlide+xml"/>
  <Override PartName="/ppt/tags/tag928.xml" ContentType="application/vnd.openxmlformats-officedocument.presentationml.tags+xml"/>
  <Override PartName="/ppt/notesSlides/notesSlide825.xml" ContentType="application/vnd.openxmlformats-officedocument.presentationml.notesSlide+xml"/>
  <Override PartName="/ppt/tags/tag929.xml" ContentType="application/vnd.openxmlformats-officedocument.presentationml.tags+xml"/>
  <Override PartName="/ppt/notesSlides/notesSlide826.xml" ContentType="application/vnd.openxmlformats-officedocument.presentationml.notesSlide+xml"/>
  <Override PartName="/ppt/tags/tag930.xml" ContentType="application/vnd.openxmlformats-officedocument.presentationml.tags+xml"/>
  <Override PartName="/ppt/notesSlides/notesSlide827.xml" ContentType="application/vnd.openxmlformats-officedocument.presentationml.notesSlide+xml"/>
  <Override PartName="/ppt/tags/tag931.xml" ContentType="application/vnd.openxmlformats-officedocument.presentationml.tags+xml"/>
  <Override PartName="/ppt/notesSlides/notesSlide828.xml" ContentType="application/vnd.openxmlformats-officedocument.presentationml.notesSlide+xml"/>
  <Override PartName="/ppt/tags/tag932.xml" ContentType="application/vnd.openxmlformats-officedocument.presentationml.tags+xml"/>
  <Override PartName="/ppt/notesSlides/notesSlide829.xml" ContentType="application/vnd.openxmlformats-officedocument.presentationml.notesSlide+xml"/>
  <Override PartName="/ppt/tags/tag933.xml" ContentType="application/vnd.openxmlformats-officedocument.presentationml.tags+xml"/>
  <Override PartName="/ppt/notesSlides/notesSlide830.xml" ContentType="application/vnd.openxmlformats-officedocument.presentationml.notesSlide+xml"/>
  <Override PartName="/ppt/tags/tag934.xml" ContentType="application/vnd.openxmlformats-officedocument.presentationml.tags+xml"/>
  <Override PartName="/ppt/notesSlides/notesSlide831.xml" ContentType="application/vnd.openxmlformats-officedocument.presentationml.notesSlide+xml"/>
  <Override PartName="/ppt/tags/tag935.xml" ContentType="application/vnd.openxmlformats-officedocument.presentationml.tags+xml"/>
  <Override PartName="/ppt/notesSlides/notesSlide832.xml" ContentType="application/vnd.openxmlformats-officedocument.presentationml.notesSlide+xml"/>
  <Override PartName="/ppt/tags/tag936.xml" ContentType="application/vnd.openxmlformats-officedocument.presentationml.tags+xml"/>
  <Override PartName="/ppt/notesSlides/notesSlide833.xml" ContentType="application/vnd.openxmlformats-officedocument.presentationml.notesSlide+xml"/>
  <Override PartName="/ppt/tags/tag937.xml" ContentType="application/vnd.openxmlformats-officedocument.presentationml.tags+xml"/>
  <Override PartName="/ppt/notesSlides/notesSlide834.xml" ContentType="application/vnd.openxmlformats-officedocument.presentationml.notesSlide+xml"/>
  <Override PartName="/ppt/tags/tag938.xml" ContentType="application/vnd.openxmlformats-officedocument.presentationml.tags+xml"/>
  <Override PartName="/ppt/notesSlides/notesSlide835.xml" ContentType="application/vnd.openxmlformats-officedocument.presentationml.notesSlide+xml"/>
  <Override PartName="/ppt/tags/tag939.xml" ContentType="application/vnd.openxmlformats-officedocument.presentationml.tags+xml"/>
  <Override PartName="/ppt/notesSlides/notesSlide836.xml" ContentType="application/vnd.openxmlformats-officedocument.presentationml.notesSlide+xml"/>
  <Override PartName="/ppt/tags/tag940.xml" ContentType="application/vnd.openxmlformats-officedocument.presentationml.tags+xml"/>
  <Override PartName="/ppt/notesSlides/notesSlide837.xml" ContentType="application/vnd.openxmlformats-officedocument.presentationml.notesSlide+xml"/>
  <Override PartName="/ppt/tags/tag941.xml" ContentType="application/vnd.openxmlformats-officedocument.presentationml.tags+xml"/>
  <Override PartName="/ppt/notesSlides/notesSlide838.xml" ContentType="application/vnd.openxmlformats-officedocument.presentationml.notesSlide+xml"/>
  <Override PartName="/ppt/tags/tag942.xml" ContentType="application/vnd.openxmlformats-officedocument.presentationml.tags+xml"/>
  <Override PartName="/ppt/notesSlides/notesSlide839.xml" ContentType="application/vnd.openxmlformats-officedocument.presentationml.notesSlide+xml"/>
  <Override PartName="/ppt/tags/tag943.xml" ContentType="application/vnd.openxmlformats-officedocument.presentationml.tags+xml"/>
  <Override PartName="/ppt/notesSlides/notesSlide840.xml" ContentType="application/vnd.openxmlformats-officedocument.presentationml.notesSlide+xml"/>
  <Override PartName="/ppt/tags/tag944.xml" ContentType="application/vnd.openxmlformats-officedocument.presentationml.tags+xml"/>
  <Override PartName="/ppt/notesSlides/notesSlide841.xml" ContentType="application/vnd.openxmlformats-officedocument.presentationml.notesSlide+xml"/>
  <Override PartName="/ppt/tags/tag945.xml" ContentType="application/vnd.openxmlformats-officedocument.presentationml.tags+xml"/>
  <Override PartName="/ppt/notesSlides/notesSlide842.xml" ContentType="application/vnd.openxmlformats-officedocument.presentationml.notesSlide+xml"/>
  <Override PartName="/ppt/tags/tag946.xml" ContentType="application/vnd.openxmlformats-officedocument.presentationml.tags+xml"/>
  <Override PartName="/ppt/notesSlides/notesSlide843.xml" ContentType="application/vnd.openxmlformats-officedocument.presentationml.notesSlide+xml"/>
  <Override PartName="/ppt/tags/tag947.xml" ContentType="application/vnd.openxmlformats-officedocument.presentationml.tags+xml"/>
  <Override PartName="/ppt/notesSlides/notesSlide844.xml" ContentType="application/vnd.openxmlformats-officedocument.presentationml.notesSlide+xml"/>
  <Override PartName="/ppt/tags/tag948.xml" ContentType="application/vnd.openxmlformats-officedocument.presentationml.tags+xml"/>
  <Override PartName="/ppt/notesSlides/notesSlide845.xml" ContentType="application/vnd.openxmlformats-officedocument.presentationml.notesSlide+xml"/>
  <Override PartName="/ppt/tags/tag949.xml" ContentType="application/vnd.openxmlformats-officedocument.presentationml.tags+xml"/>
  <Override PartName="/ppt/notesSlides/notesSlide846.xml" ContentType="application/vnd.openxmlformats-officedocument.presentationml.notesSlide+xml"/>
  <Override PartName="/ppt/tags/tag950.xml" ContentType="application/vnd.openxmlformats-officedocument.presentationml.tags+xml"/>
  <Override PartName="/ppt/notesSlides/notesSlide847.xml" ContentType="application/vnd.openxmlformats-officedocument.presentationml.notesSlide+xml"/>
  <Override PartName="/ppt/tags/tag951.xml" ContentType="application/vnd.openxmlformats-officedocument.presentationml.tags+xml"/>
  <Override PartName="/ppt/notesSlides/notesSlide848.xml" ContentType="application/vnd.openxmlformats-officedocument.presentationml.notesSlide+xml"/>
  <Override PartName="/ppt/tags/tag952.xml" ContentType="application/vnd.openxmlformats-officedocument.presentationml.tags+xml"/>
  <Override PartName="/ppt/notesSlides/notesSlide849.xml" ContentType="application/vnd.openxmlformats-officedocument.presentationml.notesSlide+xml"/>
  <Override PartName="/ppt/tags/tag953.xml" ContentType="application/vnd.openxmlformats-officedocument.presentationml.tags+xml"/>
  <Override PartName="/ppt/notesSlides/notesSlide850.xml" ContentType="application/vnd.openxmlformats-officedocument.presentationml.notesSlide+xml"/>
  <Override PartName="/ppt/tags/tag954.xml" ContentType="application/vnd.openxmlformats-officedocument.presentationml.tags+xml"/>
  <Override PartName="/ppt/notesSlides/notesSlide851.xml" ContentType="application/vnd.openxmlformats-officedocument.presentationml.notesSlide+xml"/>
  <Override PartName="/ppt/tags/tag955.xml" ContentType="application/vnd.openxmlformats-officedocument.presentationml.tags+xml"/>
  <Override PartName="/ppt/notesSlides/notesSlide852.xml" ContentType="application/vnd.openxmlformats-officedocument.presentationml.notesSlide+xml"/>
  <Override PartName="/ppt/tags/tag956.xml" ContentType="application/vnd.openxmlformats-officedocument.presentationml.tags+xml"/>
  <Override PartName="/ppt/notesSlides/notesSlide853.xml" ContentType="application/vnd.openxmlformats-officedocument.presentationml.notesSlide+xml"/>
  <Override PartName="/ppt/tags/tag957.xml" ContentType="application/vnd.openxmlformats-officedocument.presentationml.tags+xml"/>
  <Override PartName="/ppt/notesSlides/notesSlide854.xml" ContentType="application/vnd.openxmlformats-officedocument.presentationml.notesSlide+xml"/>
  <Override PartName="/ppt/tags/tag958.xml" ContentType="application/vnd.openxmlformats-officedocument.presentationml.tags+xml"/>
  <Override PartName="/ppt/notesSlides/notesSlide855.xml" ContentType="application/vnd.openxmlformats-officedocument.presentationml.notesSlide+xml"/>
  <Override PartName="/ppt/tags/tag959.xml" ContentType="application/vnd.openxmlformats-officedocument.presentationml.tags+xml"/>
  <Override PartName="/ppt/notesSlides/notesSlide856.xml" ContentType="application/vnd.openxmlformats-officedocument.presentationml.notesSlide+xml"/>
  <Override PartName="/ppt/tags/tag960.xml" ContentType="application/vnd.openxmlformats-officedocument.presentationml.tags+xml"/>
  <Override PartName="/ppt/notesSlides/notesSlide857.xml" ContentType="application/vnd.openxmlformats-officedocument.presentationml.notesSlide+xml"/>
  <Override PartName="/ppt/tags/tag961.xml" ContentType="application/vnd.openxmlformats-officedocument.presentationml.tags+xml"/>
  <Override PartName="/ppt/notesSlides/notesSlide858.xml" ContentType="application/vnd.openxmlformats-officedocument.presentationml.notesSlide+xml"/>
  <Override PartName="/ppt/tags/tag962.xml" ContentType="application/vnd.openxmlformats-officedocument.presentationml.tags+xml"/>
  <Override PartName="/ppt/notesSlides/notesSlide859.xml" ContentType="application/vnd.openxmlformats-officedocument.presentationml.notesSlide+xml"/>
  <Override PartName="/ppt/tags/tag963.xml" ContentType="application/vnd.openxmlformats-officedocument.presentationml.tags+xml"/>
  <Override PartName="/ppt/notesSlides/notesSlide860.xml" ContentType="application/vnd.openxmlformats-officedocument.presentationml.notesSlide+xml"/>
  <Override PartName="/ppt/tags/tag964.xml" ContentType="application/vnd.openxmlformats-officedocument.presentationml.tags+xml"/>
  <Override PartName="/ppt/notesSlides/notesSlide861.xml" ContentType="application/vnd.openxmlformats-officedocument.presentationml.notesSlide+xml"/>
  <Override PartName="/ppt/tags/tag965.xml" ContentType="application/vnd.openxmlformats-officedocument.presentationml.tags+xml"/>
  <Override PartName="/ppt/notesSlides/notesSlide862.xml" ContentType="application/vnd.openxmlformats-officedocument.presentationml.notesSlide+xml"/>
  <Override PartName="/ppt/tags/tag966.xml" ContentType="application/vnd.openxmlformats-officedocument.presentationml.tags+xml"/>
  <Override PartName="/ppt/notesSlides/notesSlide863.xml" ContentType="application/vnd.openxmlformats-officedocument.presentationml.notesSlide+xml"/>
  <Override PartName="/ppt/tags/tag967.xml" ContentType="application/vnd.openxmlformats-officedocument.presentationml.tags+xml"/>
  <Override PartName="/ppt/notesSlides/notesSlide864.xml" ContentType="application/vnd.openxmlformats-officedocument.presentationml.notesSlide+xml"/>
  <Override PartName="/ppt/tags/tag968.xml" ContentType="application/vnd.openxmlformats-officedocument.presentationml.tags+xml"/>
  <Override PartName="/ppt/notesSlides/notesSlide865.xml" ContentType="application/vnd.openxmlformats-officedocument.presentationml.notesSlide+xml"/>
  <Override PartName="/ppt/tags/tag969.xml" ContentType="application/vnd.openxmlformats-officedocument.presentationml.tags+xml"/>
  <Override PartName="/ppt/notesSlides/notesSlide866.xml" ContentType="application/vnd.openxmlformats-officedocument.presentationml.notesSlide+xml"/>
  <Override PartName="/ppt/tags/tag970.xml" ContentType="application/vnd.openxmlformats-officedocument.presentationml.tags+xml"/>
  <Override PartName="/ppt/notesSlides/notesSlide867.xml" ContentType="application/vnd.openxmlformats-officedocument.presentationml.notesSlide+xml"/>
  <Override PartName="/ppt/tags/tag971.xml" ContentType="application/vnd.openxmlformats-officedocument.presentationml.tags+xml"/>
  <Override PartName="/ppt/notesSlides/notesSlide868.xml" ContentType="application/vnd.openxmlformats-officedocument.presentationml.notesSlide+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notesSlides/notesSlide869.xml" ContentType="application/vnd.openxmlformats-officedocument.presentationml.notesSlide+xml"/>
  <Override PartName="/ppt/tags/tag977.xml" ContentType="application/vnd.openxmlformats-officedocument.presentationml.tags+xml"/>
  <Override PartName="/ppt/notesSlides/notesSlide870.xml" ContentType="application/vnd.openxmlformats-officedocument.presentationml.notesSlide+xml"/>
  <Override PartName="/ppt/tags/tag978.xml" ContentType="application/vnd.openxmlformats-officedocument.presentationml.tags+xml"/>
  <Override PartName="/ppt/notesSlides/notesSlide871.xml" ContentType="application/vnd.openxmlformats-officedocument.presentationml.notesSlide+xml"/>
  <Override PartName="/ppt/tags/tag979.xml" ContentType="application/vnd.openxmlformats-officedocument.presentationml.tags+xml"/>
  <Override PartName="/ppt/notesSlides/notesSlide872.xml" ContentType="application/vnd.openxmlformats-officedocument.presentationml.notesSlide+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notesSlides/notesSlide873.xml" ContentType="application/vnd.openxmlformats-officedocument.presentationml.notesSlide+xml"/>
  <Override PartName="/ppt/tags/tag984.xml" ContentType="application/vnd.openxmlformats-officedocument.presentationml.tags+xml"/>
  <Override PartName="/ppt/notesSlides/notesSlide874.xml" ContentType="application/vnd.openxmlformats-officedocument.presentationml.notesSlide+xml"/>
  <Override PartName="/ppt/tags/tag985.xml" ContentType="application/vnd.openxmlformats-officedocument.presentationml.tags+xml"/>
  <Override PartName="/ppt/notesSlides/notesSlide875.xml" ContentType="application/vnd.openxmlformats-officedocument.presentationml.notesSlide+xml"/>
  <Override PartName="/ppt/tags/tag986.xml" ContentType="application/vnd.openxmlformats-officedocument.presentationml.tags+xml"/>
  <Override PartName="/ppt/notesSlides/notesSlide876.xml" ContentType="application/vnd.openxmlformats-officedocument.presentationml.notesSlide+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notesSlides/notesSlide877.xml" ContentType="application/vnd.openxmlformats-officedocument.presentationml.notesSlide+xml"/>
  <Override PartName="/ppt/tags/tag991.xml" ContentType="application/vnd.openxmlformats-officedocument.presentationml.tags+xml"/>
  <Override PartName="/ppt/notesSlides/notesSlide878.xml" ContentType="application/vnd.openxmlformats-officedocument.presentationml.notesSlide+xml"/>
  <Override PartName="/ppt/tags/tag992.xml" ContentType="application/vnd.openxmlformats-officedocument.presentationml.tags+xml"/>
  <Override PartName="/ppt/notesSlides/notesSlide879.xml" ContentType="application/vnd.openxmlformats-officedocument.presentationml.notesSl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notesSlides/notesSlide880.xml" ContentType="application/vnd.openxmlformats-officedocument.presentationml.notesSlide+xml"/>
  <Override PartName="/ppt/tags/tag997.xml" ContentType="application/vnd.openxmlformats-officedocument.presentationml.tags+xml"/>
  <Override PartName="/ppt/notesSlides/notesSlide881.xml" ContentType="application/vnd.openxmlformats-officedocument.presentationml.notesSlide+xml"/>
  <Override PartName="/ppt/tags/tag998.xml" ContentType="application/vnd.openxmlformats-officedocument.presentationml.tags+xml"/>
  <Override PartName="/ppt/notesSlides/notesSlide882.xml" ContentType="application/vnd.openxmlformats-officedocument.presentationml.notesSlide+xml"/>
  <Override PartName="/ppt/tags/tag999.xml" ContentType="application/vnd.openxmlformats-officedocument.presentationml.tags+xml"/>
  <Override PartName="/ppt/notesSlides/notesSlide883.xml" ContentType="application/vnd.openxmlformats-officedocument.presentationml.notesSlide+xml"/>
  <Override PartName="/ppt/tags/tag1000.xml" ContentType="application/vnd.openxmlformats-officedocument.presentationml.tags+xml"/>
  <Override PartName="/ppt/notesSlides/notesSlide884.xml" ContentType="application/vnd.openxmlformats-officedocument.presentationml.notesSlide+xml"/>
  <Override PartName="/ppt/tags/tag1001.xml" ContentType="application/vnd.openxmlformats-officedocument.presentationml.tags+xml"/>
  <Override PartName="/ppt/notesSlides/notesSlide885.xml" ContentType="application/vnd.openxmlformats-officedocument.presentationml.notesSlide+xml"/>
  <Override PartName="/ppt/tags/tag1002.xml" ContentType="application/vnd.openxmlformats-officedocument.presentationml.tags+xml"/>
  <Override PartName="/ppt/notesSlides/notesSlide886.xml" ContentType="application/vnd.openxmlformats-officedocument.presentationml.notesSlide+xml"/>
  <Override PartName="/ppt/tags/tag1003.xml" ContentType="application/vnd.openxmlformats-officedocument.presentationml.tags+xml"/>
  <Override PartName="/ppt/notesSlides/notesSlide887.xml" ContentType="application/vnd.openxmlformats-officedocument.presentationml.notesSlide+xml"/>
  <Override PartName="/ppt/tags/tag1004.xml" ContentType="application/vnd.openxmlformats-officedocument.presentationml.tags+xml"/>
  <Override PartName="/ppt/notesSlides/notesSlide888.xml" ContentType="application/vnd.openxmlformats-officedocument.presentationml.notesSlide+xml"/>
  <Override PartName="/ppt/tags/tag1005.xml" ContentType="application/vnd.openxmlformats-officedocument.presentationml.tags+xml"/>
  <Override PartName="/ppt/notesSlides/notesSlide889.xml" ContentType="application/vnd.openxmlformats-officedocument.presentationml.notesSlide+xml"/>
  <Override PartName="/ppt/tags/tag1006.xml" ContentType="application/vnd.openxmlformats-officedocument.presentationml.tags+xml"/>
  <Override PartName="/ppt/notesSlides/notesSlide890.xml" ContentType="application/vnd.openxmlformats-officedocument.presentationml.notesSlide+xml"/>
  <Override PartName="/ppt/tags/tag1007.xml" ContentType="application/vnd.openxmlformats-officedocument.presentationml.tags+xml"/>
  <Override PartName="/ppt/notesSlides/notesSlide891.xml" ContentType="application/vnd.openxmlformats-officedocument.presentationml.notesSlide+xml"/>
  <Override PartName="/ppt/tags/tag1008.xml" ContentType="application/vnd.openxmlformats-officedocument.presentationml.tags+xml"/>
  <Override PartName="/ppt/notesSlides/notesSlide892.xml" ContentType="application/vnd.openxmlformats-officedocument.presentationml.notesSlide+xml"/>
  <Override PartName="/ppt/tags/tag1009.xml" ContentType="application/vnd.openxmlformats-officedocument.presentationml.tags+xml"/>
  <Override PartName="/ppt/notesSlides/notesSlide893.xml" ContentType="application/vnd.openxmlformats-officedocument.presentationml.notesSlide+xml"/>
  <Override PartName="/ppt/tags/tag1010.xml" ContentType="application/vnd.openxmlformats-officedocument.presentationml.tags+xml"/>
  <Override PartName="/ppt/notesSlides/notesSlide894.xml" ContentType="application/vnd.openxmlformats-officedocument.presentationml.notesSlide+xml"/>
  <Override PartName="/ppt/tags/tag1011.xml" ContentType="application/vnd.openxmlformats-officedocument.presentationml.tags+xml"/>
  <Override PartName="/ppt/notesSlides/notesSlide895.xml" ContentType="application/vnd.openxmlformats-officedocument.presentationml.notesSlide+xml"/>
  <Override PartName="/ppt/tags/tag1012.xml" ContentType="application/vnd.openxmlformats-officedocument.presentationml.tags+xml"/>
  <Override PartName="/ppt/notesSlides/notesSlide896.xml" ContentType="application/vnd.openxmlformats-officedocument.presentationml.notesSlide+xml"/>
  <Override PartName="/ppt/tags/tag1013.xml" ContentType="application/vnd.openxmlformats-officedocument.presentationml.tags+xml"/>
  <Override PartName="/ppt/notesSlides/notesSlide897.xml" ContentType="application/vnd.openxmlformats-officedocument.presentationml.notesSlide+xml"/>
  <Override PartName="/ppt/tags/tag1014.xml" ContentType="application/vnd.openxmlformats-officedocument.presentationml.tags+xml"/>
  <Override PartName="/ppt/notesSlides/notesSlide898.xml" ContentType="application/vnd.openxmlformats-officedocument.presentationml.notesSlide+xml"/>
  <Override PartName="/ppt/tags/tag1015.xml" ContentType="application/vnd.openxmlformats-officedocument.presentationml.tags+xml"/>
  <Override PartName="/ppt/notesSlides/notesSlide899.xml" ContentType="application/vnd.openxmlformats-officedocument.presentationml.notesSlide+xml"/>
  <Override PartName="/ppt/tags/tag1016.xml" ContentType="application/vnd.openxmlformats-officedocument.presentationml.tags+xml"/>
  <Override PartName="/ppt/notesSlides/notesSlide900.xml" ContentType="application/vnd.openxmlformats-officedocument.presentationml.notesSlide+xml"/>
  <Override PartName="/ppt/tags/tag1017.xml" ContentType="application/vnd.openxmlformats-officedocument.presentationml.tags+xml"/>
  <Override PartName="/ppt/notesSlides/notesSlide901.xml" ContentType="application/vnd.openxmlformats-officedocument.presentationml.notesSlide+xml"/>
  <Override PartName="/ppt/tags/tag1018.xml" ContentType="application/vnd.openxmlformats-officedocument.presentationml.tags+xml"/>
  <Override PartName="/ppt/notesSlides/notesSlide902.xml" ContentType="application/vnd.openxmlformats-officedocument.presentationml.notesSlide+xml"/>
  <Override PartName="/ppt/tags/tag1019.xml" ContentType="application/vnd.openxmlformats-officedocument.presentationml.tags+xml"/>
  <Override PartName="/ppt/notesSlides/notesSlide903.xml" ContentType="application/vnd.openxmlformats-officedocument.presentationml.notesSlide+xml"/>
  <Override PartName="/ppt/tags/tag1020.xml" ContentType="application/vnd.openxmlformats-officedocument.presentationml.tags+xml"/>
  <Override PartName="/ppt/notesSlides/notesSlide904.xml" ContentType="application/vnd.openxmlformats-officedocument.presentationml.notesSlide+xml"/>
  <Override PartName="/ppt/tags/tag1021.xml" ContentType="application/vnd.openxmlformats-officedocument.presentationml.tags+xml"/>
  <Override PartName="/ppt/notesSlides/notesSlide905.xml" ContentType="application/vnd.openxmlformats-officedocument.presentationml.notesSlide+xml"/>
  <Override PartName="/ppt/tags/tag1022.xml" ContentType="application/vnd.openxmlformats-officedocument.presentationml.tags+xml"/>
  <Override PartName="/ppt/notesSlides/notesSlide906.xml" ContentType="application/vnd.openxmlformats-officedocument.presentationml.notesSlide+xml"/>
  <Override PartName="/ppt/tags/tag1023.xml" ContentType="application/vnd.openxmlformats-officedocument.presentationml.tags+xml"/>
  <Override PartName="/ppt/notesSlides/notesSlide907.xml" ContentType="application/vnd.openxmlformats-officedocument.presentationml.notesSlide+xml"/>
  <Override PartName="/ppt/tags/tag1024.xml" ContentType="application/vnd.openxmlformats-officedocument.presentationml.tags+xml"/>
  <Override PartName="/ppt/notesSlides/notesSlide908.xml" ContentType="application/vnd.openxmlformats-officedocument.presentationml.notesSlide+xml"/>
  <Override PartName="/ppt/tags/tag1025.xml" ContentType="application/vnd.openxmlformats-officedocument.presentationml.tags+xml"/>
  <Override PartName="/ppt/notesSlides/notesSlide909.xml" ContentType="application/vnd.openxmlformats-officedocument.presentationml.notesSlide+xml"/>
  <Override PartName="/ppt/tags/tag1026.xml" ContentType="application/vnd.openxmlformats-officedocument.presentationml.tags+xml"/>
  <Override PartName="/ppt/notesSlides/notesSlide910.xml" ContentType="application/vnd.openxmlformats-officedocument.presentationml.notesSlide+xml"/>
  <Override PartName="/ppt/tags/tag1027.xml" ContentType="application/vnd.openxmlformats-officedocument.presentationml.tags+xml"/>
  <Override PartName="/ppt/notesSlides/notesSlide911.xml" ContentType="application/vnd.openxmlformats-officedocument.presentationml.notesSlide+xml"/>
  <Override PartName="/ppt/tags/tag1028.xml" ContentType="application/vnd.openxmlformats-officedocument.presentationml.tags+xml"/>
  <Override PartName="/ppt/notesSlides/notesSlide912.xml" ContentType="application/vnd.openxmlformats-officedocument.presentationml.notesSlide+xml"/>
  <Override PartName="/ppt/tags/tag1029.xml" ContentType="application/vnd.openxmlformats-officedocument.presentationml.tags+xml"/>
  <Override PartName="/ppt/notesSlides/notesSlide913.xml" ContentType="application/vnd.openxmlformats-officedocument.presentationml.notesSlide+xml"/>
  <Override PartName="/ppt/tags/tag1030.xml" ContentType="application/vnd.openxmlformats-officedocument.presentationml.tags+xml"/>
  <Override PartName="/ppt/notesSlides/notesSlide914.xml" ContentType="application/vnd.openxmlformats-officedocument.presentationml.notesSlide+xml"/>
  <Override PartName="/ppt/tags/tag1031.xml" ContentType="application/vnd.openxmlformats-officedocument.presentationml.tags+xml"/>
  <Override PartName="/ppt/notesSlides/notesSlide915.xml" ContentType="application/vnd.openxmlformats-officedocument.presentationml.notesSlide+xml"/>
  <Override PartName="/ppt/tags/tag1032.xml" ContentType="application/vnd.openxmlformats-officedocument.presentationml.tags+xml"/>
  <Override PartName="/ppt/notesSlides/notesSlide916.xml" ContentType="application/vnd.openxmlformats-officedocument.presentationml.notesSlide+xml"/>
  <Override PartName="/ppt/tags/tag1033.xml" ContentType="application/vnd.openxmlformats-officedocument.presentationml.tags+xml"/>
  <Override PartName="/ppt/notesSlides/notesSlide917.xml" ContentType="application/vnd.openxmlformats-officedocument.presentationml.notesSlide+xml"/>
  <Override PartName="/ppt/tags/tag1034.xml" ContentType="application/vnd.openxmlformats-officedocument.presentationml.tags+xml"/>
  <Override PartName="/ppt/notesSlides/notesSlide918.xml" ContentType="application/vnd.openxmlformats-officedocument.presentationml.notesSlide+xml"/>
  <Override PartName="/ppt/tags/tag1035.xml" ContentType="application/vnd.openxmlformats-officedocument.presentationml.tags+xml"/>
  <Override PartName="/ppt/notesSlides/notesSlide919.xml" ContentType="application/vnd.openxmlformats-officedocument.presentationml.notesSlide+xml"/>
  <Override PartName="/ppt/tags/tag1036.xml" ContentType="application/vnd.openxmlformats-officedocument.presentationml.tags+xml"/>
  <Override PartName="/ppt/notesSlides/notesSlide920.xml" ContentType="application/vnd.openxmlformats-officedocument.presentationml.notesSlide+xml"/>
  <Override PartName="/ppt/tags/tag1037.xml" ContentType="application/vnd.openxmlformats-officedocument.presentationml.tags+xml"/>
  <Override PartName="/ppt/notesSlides/notesSlide921.xml" ContentType="application/vnd.openxmlformats-officedocument.presentationml.notesSlide+xml"/>
  <Override PartName="/ppt/tags/tag1038.xml" ContentType="application/vnd.openxmlformats-officedocument.presentationml.tags+xml"/>
  <Override PartName="/ppt/notesSlides/notesSlide922.xml" ContentType="application/vnd.openxmlformats-officedocument.presentationml.notesSlide+xml"/>
  <Override PartName="/ppt/tags/tag1039.xml" ContentType="application/vnd.openxmlformats-officedocument.presentationml.tags+xml"/>
  <Override PartName="/ppt/notesSlides/notesSlide923.xml" ContentType="application/vnd.openxmlformats-officedocument.presentationml.notesSlide+xml"/>
  <Override PartName="/ppt/tags/tag1040.xml" ContentType="application/vnd.openxmlformats-officedocument.presentationml.tags+xml"/>
  <Override PartName="/ppt/notesSlides/notesSlide924.xml" ContentType="application/vnd.openxmlformats-officedocument.presentationml.notesSlide+xml"/>
  <Override PartName="/ppt/tags/tag1041.xml" ContentType="application/vnd.openxmlformats-officedocument.presentationml.tags+xml"/>
  <Override PartName="/ppt/notesSlides/notesSlide925.xml" ContentType="application/vnd.openxmlformats-officedocument.presentationml.notesSlide+xml"/>
  <Override PartName="/ppt/tags/tag1042.xml" ContentType="application/vnd.openxmlformats-officedocument.presentationml.tags+xml"/>
  <Override PartName="/ppt/notesSlides/notesSlide926.xml" ContentType="application/vnd.openxmlformats-officedocument.presentationml.notesSlide+xml"/>
  <Override PartName="/ppt/tags/tag1043.xml" ContentType="application/vnd.openxmlformats-officedocument.presentationml.tags+xml"/>
  <Override PartName="/ppt/notesSlides/notesSlide927.xml" ContentType="application/vnd.openxmlformats-officedocument.presentationml.notesSlide+xml"/>
  <Override PartName="/ppt/tags/tag1044.xml" ContentType="application/vnd.openxmlformats-officedocument.presentationml.tags+xml"/>
  <Override PartName="/ppt/notesSlides/notesSlide928.xml" ContentType="application/vnd.openxmlformats-officedocument.presentationml.notesSlide+xml"/>
  <Override PartName="/ppt/tags/tag1045.xml" ContentType="application/vnd.openxmlformats-officedocument.presentationml.tags+xml"/>
  <Override PartName="/ppt/notesSlides/notesSlide929.xml" ContentType="application/vnd.openxmlformats-officedocument.presentationml.notesSlide+xml"/>
  <Override PartName="/ppt/tags/tag1046.xml" ContentType="application/vnd.openxmlformats-officedocument.presentationml.tags+xml"/>
  <Override PartName="/ppt/notesSlides/notesSlide930.xml" ContentType="application/vnd.openxmlformats-officedocument.presentationml.notesSlide+xml"/>
  <Override PartName="/ppt/tags/tag1047.xml" ContentType="application/vnd.openxmlformats-officedocument.presentationml.tags+xml"/>
  <Override PartName="/ppt/notesSlides/notesSlide931.xml" ContentType="application/vnd.openxmlformats-officedocument.presentationml.notesSlide+xml"/>
  <Override PartName="/ppt/tags/tag1048.xml" ContentType="application/vnd.openxmlformats-officedocument.presentationml.tags+xml"/>
  <Override PartName="/ppt/notesSlides/notesSlide932.xml" ContentType="application/vnd.openxmlformats-officedocument.presentationml.notesSlide+xml"/>
  <Override PartName="/ppt/tags/tag1049.xml" ContentType="application/vnd.openxmlformats-officedocument.presentationml.tags+xml"/>
  <Override PartName="/ppt/notesSlides/notesSlide933.xml" ContentType="application/vnd.openxmlformats-officedocument.presentationml.notesSlide+xml"/>
  <Override PartName="/ppt/tags/tag1050.xml" ContentType="application/vnd.openxmlformats-officedocument.presentationml.tags+xml"/>
  <Override PartName="/ppt/notesSlides/notesSlide934.xml" ContentType="application/vnd.openxmlformats-officedocument.presentationml.notesSlide+xml"/>
  <Override PartName="/ppt/tags/tag1051.xml" ContentType="application/vnd.openxmlformats-officedocument.presentationml.tags+xml"/>
  <Override PartName="/ppt/notesSlides/notesSlide935.xml" ContentType="application/vnd.openxmlformats-officedocument.presentationml.notesSlide+xml"/>
  <Override PartName="/ppt/tags/tag1052.xml" ContentType="application/vnd.openxmlformats-officedocument.presentationml.tags+xml"/>
  <Override PartName="/ppt/notesSlides/notesSlide936.xml" ContentType="application/vnd.openxmlformats-officedocument.presentationml.notesSlide+xml"/>
  <Override PartName="/ppt/tags/tag1053.xml" ContentType="application/vnd.openxmlformats-officedocument.presentationml.tags+xml"/>
  <Override PartName="/ppt/notesSlides/notesSlide937.xml" ContentType="application/vnd.openxmlformats-officedocument.presentationml.notesSlide+xml"/>
  <Override PartName="/ppt/tags/tag1054.xml" ContentType="application/vnd.openxmlformats-officedocument.presentationml.tags+xml"/>
  <Override PartName="/ppt/notesSlides/notesSlide938.xml" ContentType="application/vnd.openxmlformats-officedocument.presentationml.notesSlide+xml"/>
  <Override PartName="/ppt/tags/tag1055.xml" ContentType="application/vnd.openxmlformats-officedocument.presentationml.tags+xml"/>
  <Override PartName="/ppt/notesSlides/notesSlide9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041"/>
  </p:notesMasterIdLst>
  <p:handoutMasterIdLst>
    <p:handoutMasterId r:id="rId1042"/>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57" r:id="rId65"/>
    <p:sldId id="1758" r:id="rId66"/>
    <p:sldId id="1759" r:id="rId67"/>
    <p:sldId id="1760" r:id="rId68"/>
    <p:sldId id="1761" r:id="rId69"/>
    <p:sldId id="1762" r:id="rId70"/>
    <p:sldId id="1763" r:id="rId71"/>
    <p:sldId id="1764" r:id="rId72"/>
    <p:sldId id="1765" r:id="rId73"/>
    <p:sldId id="1766" r:id="rId74"/>
    <p:sldId id="1767" r:id="rId75"/>
    <p:sldId id="1768" r:id="rId76"/>
    <p:sldId id="1769" r:id="rId77"/>
    <p:sldId id="1770" r:id="rId78"/>
    <p:sldId id="1904" r:id="rId79"/>
    <p:sldId id="1771" r:id="rId80"/>
    <p:sldId id="1772" r:id="rId81"/>
    <p:sldId id="1773" r:id="rId82"/>
    <p:sldId id="1774" r:id="rId83"/>
    <p:sldId id="1775" r:id="rId84"/>
    <p:sldId id="1776" r:id="rId85"/>
    <p:sldId id="1777" r:id="rId86"/>
    <p:sldId id="1778" r:id="rId87"/>
    <p:sldId id="1779" r:id="rId88"/>
    <p:sldId id="1780" r:id="rId89"/>
    <p:sldId id="1781" r:id="rId90"/>
    <p:sldId id="1782" r:id="rId91"/>
    <p:sldId id="1783" r:id="rId92"/>
    <p:sldId id="1784" r:id="rId93"/>
    <p:sldId id="1788" r:id="rId94"/>
    <p:sldId id="1789" r:id="rId95"/>
    <p:sldId id="1790" r:id="rId96"/>
    <p:sldId id="1794" r:id="rId97"/>
    <p:sldId id="1795" r:id="rId98"/>
    <p:sldId id="1796" r:id="rId99"/>
    <p:sldId id="1797" r:id="rId100"/>
    <p:sldId id="1798" r:id="rId101"/>
    <p:sldId id="1799" r:id="rId102"/>
    <p:sldId id="3264" r:id="rId103"/>
    <p:sldId id="1801" r:id="rId104"/>
    <p:sldId id="1802" r:id="rId105"/>
    <p:sldId id="1803" r:id="rId106"/>
    <p:sldId id="1804" r:id="rId107"/>
    <p:sldId id="1805" r:id="rId108"/>
    <p:sldId id="1806" r:id="rId109"/>
    <p:sldId id="1807" r:id="rId110"/>
    <p:sldId id="1808" r:id="rId111"/>
    <p:sldId id="1809" r:id="rId112"/>
    <p:sldId id="1810" r:id="rId113"/>
    <p:sldId id="1811" r:id="rId114"/>
    <p:sldId id="1812" r:id="rId115"/>
    <p:sldId id="1813" r:id="rId116"/>
    <p:sldId id="1814" r:id="rId117"/>
    <p:sldId id="1815" r:id="rId118"/>
    <p:sldId id="1816" r:id="rId119"/>
    <p:sldId id="1817" r:id="rId120"/>
    <p:sldId id="1818" r:id="rId121"/>
    <p:sldId id="1819" r:id="rId122"/>
    <p:sldId id="1820" r:id="rId123"/>
    <p:sldId id="1821" r:id="rId124"/>
    <p:sldId id="1822" r:id="rId125"/>
    <p:sldId id="1823" r:id="rId126"/>
    <p:sldId id="1824" r:id="rId127"/>
    <p:sldId id="1825" r:id="rId128"/>
    <p:sldId id="1826" r:id="rId129"/>
    <p:sldId id="1827" r:id="rId130"/>
    <p:sldId id="1828" r:id="rId131"/>
    <p:sldId id="1829" r:id="rId132"/>
    <p:sldId id="1830" r:id="rId133"/>
    <p:sldId id="1831" r:id="rId134"/>
    <p:sldId id="1832" r:id="rId135"/>
    <p:sldId id="1833" r:id="rId136"/>
    <p:sldId id="1834" r:id="rId137"/>
    <p:sldId id="1835" r:id="rId138"/>
    <p:sldId id="1836" r:id="rId139"/>
    <p:sldId id="1923" r:id="rId140"/>
    <p:sldId id="1940" r:id="rId141"/>
    <p:sldId id="1941" r:id="rId142"/>
    <p:sldId id="1942" r:id="rId143"/>
    <p:sldId id="1943" r:id="rId144"/>
    <p:sldId id="1944" r:id="rId145"/>
    <p:sldId id="1945" r:id="rId146"/>
    <p:sldId id="1946" r:id="rId147"/>
    <p:sldId id="1947" r:id="rId148"/>
    <p:sldId id="1948" r:id="rId149"/>
    <p:sldId id="1949" r:id="rId150"/>
    <p:sldId id="1950" r:id="rId151"/>
    <p:sldId id="1951" r:id="rId152"/>
    <p:sldId id="1952" r:id="rId153"/>
    <p:sldId id="1953" r:id="rId154"/>
    <p:sldId id="1954" r:id="rId155"/>
    <p:sldId id="1955" r:id="rId156"/>
    <p:sldId id="1837" r:id="rId157"/>
    <p:sldId id="3265" r:id="rId158"/>
    <p:sldId id="1839" r:id="rId159"/>
    <p:sldId id="1840" r:id="rId160"/>
    <p:sldId id="1841" r:id="rId161"/>
    <p:sldId id="1842" r:id="rId162"/>
    <p:sldId id="1843" r:id="rId163"/>
    <p:sldId id="1844" r:id="rId164"/>
    <p:sldId id="1845" r:id="rId165"/>
    <p:sldId id="1846" r:id="rId166"/>
    <p:sldId id="1847" r:id="rId167"/>
    <p:sldId id="1848" r:id="rId168"/>
    <p:sldId id="1849" r:id="rId169"/>
    <p:sldId id="1850" r:id="rId170"/>
    <p:sldId id="1851" r:id="rId171"/>
    <p:sldId id="1852" r:id="rId172"/>
    <p:sldId id="1853" r:id="rId173"/>
    <p:sldId id="1854" r:id="rId174"/>
    <p:sldId id="1855" r:id="rId175"/>
    <p:sldId id="1856" r:id="rId176"/>
    <p:sldId id="1857" r:id="rId177"/>
    <p:sldId id="1858" r:id="rId178"/>
    <p:sldId id="1859" r:id="rId179"/>
    <p:sldId id="1860" r:id="rId180"/>
    <p:sldId id="1861" r:id="rId181"/>
    <p:sldId id="1862" r:id="rId182"/>
    <p:sldId id="1863" r:id="rId183"/>
    <p:sldId id="1864" r:id="rId184"/>
    <p:sldId id="1865" r:id="rId185"/>
    <p:sldId id="1866" r:id="rId186"/>
    <p:sldId id="1867" r:id="rId187"/>
    <p:sldId id="1868" r:id="rId188"/>
    <p:sldId id="1957" r:id="rId189"/>
    <p:sldId id="3266" r:id="rId190"/>
    <p:sldId id="1959" r:id="rId191"/>
    <p:sldId id="3267" r:id="rId192"/>
    <p:sldId id="1961" r:id="rId193"/>
    <p:sldId id="1962" r:id="rId194"/>
    <p:sldId id="1963" r:id="rId195"/>
    <p:sldId id="1964" r:id="rId196"/>
    <p:sldId id="1965" r:id="rId197"/>
    <p:sldId id="1966" r:id="rId198"/>
    <p:sldId id="1967" r:id="rId199"/>
    <p:sldId id="1968" r:id="rId200"/>
    <p:sldId id="1969" r:id="rId201"/>
    <p:sldId id="1970" r:id="rId202"/>
    <p:sldId id="1971" r:id="rId203"/>
    <p:sldId id="1972" r:id="rId204"/>
    <p:sldId id="1973" r:id="rId205"/>
    <p:sldId id="1974" r:id="rId206"/>
    <p:sldId id="1975" r:id="rId207"/>
    <p:sldId id="1976" r:id="rId208"/>
    <p:sldId id="1977" r:id="rId209"/>
    <p:sldId id="1978" r:id="rId210"/>
    <p:sldId id="1979" r:id="rId211"/>
    <p:sldId id="1980" r:id="rId212"/>
    <p:sldId id="1981" r:id="rId213"/>
    <p:sldId id="1982" r:id="rId214"/>
    <p:sldId id="1983" r:id="rId215"/>
    <p:sldId id="1984" r:id="rId216"/>
    <p:sldId id="1985" r:id="rId217"/>
    <p:sldId id="1986" r:id="rId218"/>
    <p:sldId id="1987" r:id="rId219"/>
    <p:sldId id="1988" r:id="rId220"/>
    <p:sldId id="1989" r:id="rId221"/>
    <p:sldId id="1990" r:id="rId222"/>
    <p:sldId id="1991" r:id="rId223"/>
    <p:sldId id="1992" r:id="rId224"/>
    <p:sldId id="1993" r:id="rId225"/>
    <p:sldId id="1994" r:id="rId226"/>
    <p:sldId id="1995" r:id="rId227"/>
    <p:sldId id="1996" r:id="rId228"/>
    <p:sldId id="1997" r:id="rId229"/>
    <p:sldId id="1998" r:id="rId230"/>
    <p:sldId id="1999" r:id="rId231"/>
    <p:sldId id="2000" r:id="rId232"/>
    <p:sldId id="2001" r:id="rId233"/>
    <p:sldId id="2002" r:id="rId234"/>
    <p:sldId id="2003" r:id="rId235"/>
    <p:sldId id="2004" r:id="rId236"/>
    <p:sldId id="2005" r:id="rId237"/>
    <p:sldId id="2006" r:id="rId238"/>
    <p:sldId id="2007" r:id="rId239"/>
    <p:sldId id="2008" r:id="rId240"/>
    <p:sldId id="2009" r:id="rId241"/>
    <p:sldId id="2010" r:id="rId242"/>
    <p:sldId id="2011" r:id="rId243"/>
    <p:sldId id="2012" r:id="rId244"/>
    <p:sldId id="2013" r:id="rId245"/>
    <p:sldId id="2014" r:id="rId246"/>
    <p:sldId id="2015" r:id="rId247"/>
    <p:sldId id="2016" r:id="rId248"/>
    <p:sldId id="2017" r:id="rId249"/>
    <p:sldId id="2018" r:id="rId250"/>
    <p:sldId id="2019" r:id="rId251"/>
    <p:sldId id="2020" r:id="rId252"/>
    <p:sldId id="2021" r:id="rId253"/>
    <p:sldId id="2022" r:id="rId254"/>
    <p:sldId id="2023" r:id="rId255"/>
    <p:sldId id="2024" r:id="rId256"/>
    <p:sldId id="2025" r:id="rId257"/>
    <p:sldId id="2026" r:id="rId258"/>
    <p:sldId id="2027" r:id="rId259"/>
    <p:sldId id="2028" r:id="rId260"/>
    <p:sldId id="2029" r:id="rId261"/>
    <p:sldId id="2030" r:id="rId262"/>
    <p:sldId id="2031" r:id="rId263"/>
    <p:sldId id="2032" r:id="rId264"/>
    <p:sldId id="2033" r:id="rId265"/>
    <p:sldId id="2034" r:id="rId266"/>
    <p:sldId id="2035" r:id="rId267"/>
    <p:sldId id="2044" r:id="rId268"/>
    <p:sldId id="2051" r:id="rId269"/>
    <p:sldId id="3268" r:id="rId270"/>
    <p:sldId id="2053" r:id="rId271"/>
    <p:sldId id="2054" r:id="rId272"/>
    <p:sldId id="2055" r:id="rId273"/>
    <p:sldId id="2056" r:id="rId274"/>
    <p:sldId id="2057" r:id="rId275"/>
    <p:sldId id="2058" r:id="rId276"/>
    <p:sldId id="2059" r:id="rId277"/>
    <p:sldId id="2060" r:id="rId278"/>
    <p:sldId id="2061" r:id="rId279"/>
    <p:sldId id="2062" r:id="rId280"/>
    <p:sldId id="2063" r:id="rId281"/>
    <p:sldId id="2064" r:id="rId282"/>
    <p:sldId id="2065" r:id="rId283"/>
    <p:sldId id="2066" r:id="rId284"/>
    <p:sldId id="2067" r:id="rId285"/>
    <p:sldId id="2068" r:id="rId286"/>
    <p:sldId id="2069" r:id="rId287"/>
    <p:sldId id="2070" r:id="rId288"/>
    <p:sldId id="2071" r:id="rId289"/>
    <p:sldId id="2072" r:id="rId290"/>
    <p:sldId id="2073" r:id="rId291"/>
    <p:sldId id="2074" r:id="rId292"/>
    <p:sldId id="2075" r:id="rId293"/>
    <p:sldId id="2076" r:id="rId294"/>
    <p:sldId id="3253" r:id="rId295"/>
    <p:sldId id="2077" r:id="rId296"/>
    <p:sldId id="2078" r:id="rId297"/>
    <p:sldId id="2079" r:id="rId298"/>
    <p:sldId id="2080" r:id="rId299"/>
    <p:sldId id="2081" r:id="rId300"/>
    <p:sldId id="2082" r:id="rId301"/>
    <p:sldId id="2083" r:id="rId302"/>
    <p:sldId id="2983" r:id="rId303"/>
    <p:sldId id="2984" r:id="rId304"/>
    <p:sldId id="2985" r:id="rId305"/>
    <p:sldId id="2986" r:id="rId306"/>
    <p:sldId id="2088" r:id="rId307"/>
    <p:sldId id="2089" r:id="rId308"/>
    <p:sldId id="2090" r:id="rId309"/>
    <p:sldId id="2091" r:id="rId310"/>
    <p:sldId id="2092" r:id="rId311"/>
    <p:sldId id="2987" r:id="rId312"/>
    <p:sldId id="2988" r:id="rId313"/>
    <p:sldId id="2989" r:id="rId314"/>
    <p:sldId id="2095" r:id="rId315"/>
    <p:sldId id="2096" r:id="rId316"/>
    <p:sldId id="2097" r:id="rId317"/>
    <p:sldId id="2990" r:id="rId318"/>
    <p:sldId id="2991" r:id="rId319"/>
    <p:sldId id="2992" r:id="rId320"/>
    <p:sldId id="2102" r:id="rId321"/>
    <p:sldId id="2103" r:id="rId322"/>
    <p:sldId id="2993" r:id="rId323"/>
    <p:sldId id="2994" r:id="rId324"/>
    <p:sldId id="2995" r:id="rId325"/>
    <p:sldId id="2106" r:id="rId326"/>
    <p:sldId id="2996" r:id="rId327"/>
    <p:sldId id="2997" r:id="rId328"/>
    <p:sldId id="2999" r:id="rId329"/>
    <p:sldId id="3000" r:id="rId330"/>
    <p:sldId id="3001" r:id="rId331"/>
    <p:sldId id="2111" r:id="rId332"/>
    <p:sldId id="3269" r:id="rId333"/>
    <p:sldId id="2113" r:id="rId334"/>
    <p:sldId id="2114" r:id="rId335"/>
    <p:sldId id="2115" r:id="rId336"/>
    <p:sldId id="2116" r:id="rId337"/>
    <p:sldId id="2117" r:id="rId338"/>
    <p:sldId id="2118" r:id="rId339"/>
    <p:sldId id="2119" r:id="rId340"/>
    <p:sldId id="2120" r:id="rId341"/>
    <p:sldId id="2121" r:id="rId342"/>
    <p:sldId id="2122" r:id="rId343"/>
    <p:sldId id="2123" r:id="rId344"/>
    <p:sldId id="2124" r:id="rId345"/>
    <p:sldId id="2125" r:id="rId346"/>
    <p:sldId id="2126" r:id="rId347"/>
    <p:sldId id="2127" r:id="rId348"/>
    <p:sldId id="2128" r:id="rId349"/>
    <p:sldId id="2129" r:id="rId350"/>
    <p:sldId id="2143" r:id="rId351"/>
    <p:sldId id="2144" r:id="rId352"/>
    <p:sldId id="2145" r:id="rId353"/>
    <p:sldId id="2146" r:id="rId354"/>
    <p:sldId id="2147" r:id="rId355"/>
    <p:sldId id="2148" r:id="rId356"/>
    <p:sldId id="2149" r:id="rId357"/>
    <p:sldId id="2150" r:id="rId358"/>
    <p:sldId id="2151" r:id="rId359"/>
    <p:sldId id="2152" r:id="rId360"/>
    <p:sldId id="2153" r:id="rId361"/>
    <p:sldId id="2154" r:id="rId362"/>
    <p:sldId id="2155" r:id="rId363"/>
    <p:sldId id="2156" r:id="rId364"/>
    <p:sldId id="3002" r:id="rId365"/>
    <p:sldId id="3003" r:id="rId366"/>
    <p:sldId id="3254" r:id="rId367"/>
    <p:sldId id="3004" r:id="rId368"/>
    <p:sldId id="3005" r:id="rId369"/>
    <p:sldId id="3006" r:id="rId370"/>
    <p:sldId id="3007" r:id="rId371"/>
    <p:sldId id="3008" r:id="rId372"/>
    <p:sldId id="3009" r:id="rId373"/>
    <p:sldId id="3010" r:id="rId374"/>
    <p:sldId id="3011" r:id="rId375"/>
    <p:sldId id="3012" r:id="rId376"/>
    <p:sldId id="3013" r:id="rId377"/>
    <p:sldId id="3014" r:id="rId378"/>
    <p:sldId id="3015" r:id="rId379"/>
    <p:sldId id="3016" r:id="rId380"/>
    <p:sldId id="3017" r:id="rId381"/>
    <p:sldId id="3018" r:id="rId382"/>
    <p:sldId id="3255" r:id="rId383"/>
    <p:sldId id="3256" r:id="rId384"/>
    <p:sldId id="2175" r:id="rId385"/>
    <p:sldId id="3270" r:id="rId386"/>
    <p:sldId id="2177" r:id="rId387"/>
    <p:sldId id="2178" r:id="rId388"/>
    <p:sldId id="2179" r:id="rId389"/>
    <p:sldId id="2180" r:id="rId390"/>
    <p:sldId id="2181" r:id="rId391"/>
    <p:sldId id="2182" r:id="rId392"/>
    <p:sldId id="2183" r:id="rId393"/>
    <p:sldId id="2184" r:id="rId394"/>
    <p:sldId id="2185" r:id="rId395"/>
    <p:sldId id="2186" r:id="rId396"/>
    <p:sldId id="2187" r:id="rId397"/>
    <p:sldId id="2188" r:id="rId398"/>
    <p:sldId id="2189" r:id="rId399"/>
    <p:sldId id="2190" r:id="rId400"/>
    <p:sldId id="2191" r:id="rId401"/>
    <p:sldId id="2192" r:id="rId402"/>
    <p:sldId id="2193" r:id="rId403"/>
    <p:sldId id="2194" r:id="rId404"/>
    <p:sldId id="3021" r:id="rId405"/>
    <p:sldId id="3022" r:id="rId406"/>
    <p:sldId id="3023" r:id="rId407"/>
    <p:sldId id="2198" r:id="rId408"/>
    <p:sldId id="2204" r:id="rId409"/>
    <p:sldId id="2205" r:id="rId410"/>
    <p:sldId id="2206" r:id="rId411"/>
    <p:sldId id="2207" r:id="rId412"/>
    <p:sldId id="2208" r:id="rId413"/>
    <p:sldId id="2209" r:id="rId414"/>
    <p:sldId id="2210" r:id="rId415"/>
    <p:sldId id="2211" r:id="rId416"/>
    <p:sldId id="3271" r:id="rId417"/>
    <p:sldId id="2213" r:id="rId418"/>
    <p:sldId id="2214" r:id="rId419"/>
    <p:sldId id="2215" r:id="rId420"/>
    <p:sldId id="2216" r:id="rId421"/>
    <p:sldId id="2217" r:id="rId422"/>
    <p:sldId id="3024" r:id="rId423"/>
    <p:sldId id="3025" r:id="rId424"/>
    <p:sldId id="3026" r:id="rId425"/>
    <p:sldId id="3028" r:id="rId426"/>
    <p:sldId id="3029" r:id="rId427"/>
    <p:sldId id="3030" r:id="rId428"/>
    <p:sldId id="3031" r:id="rId429"/>
    <p:sldId id="2227" r:id="rId430"/>
    <p:sldId id="2228" r:id="rId431"/>
    <p:sldId id="2229" r:id="rId432"/>
    <p:sldId id="2230" r:id="rId433"/>
    <p:sldId id="2231" r:id="rId434"/>
    <p:sldId id="2232" r:id="rId435"/>
    <p:sldId id="2233" r:id="rId436"/>
    <p:sldId id="2234" r:id="rId437"/>
    <p:sldId id="2235" r:id="rId438"/>
    <p:sldId id="2236" r:id="rId439"/>
    <p:sldId id="2237" r:id="rId440"/>
    <p:sldId id="2238" r:id="rId441"/>
    <p:sldId id="2239" r:id="rId442"/>
    <p:sldId id="2240" r:id="rId443"/>
    <p:sldId id="2241" r:id="rId444"/>
    <p:sldId id="2242" r:id="rId445"/>
    <p:sldId id="2243" r:id="rId446"/>
    <p:sldId id="2244" r:id="rId447"/>
    <p:sldId id="2245" r:id="rId448"/>
    <p:sldId id="2246" r:id="rId449"/>
    <p:sldId id="2247" r:id="rId450"/>
    <p:sldId id="2248" r:id="rId451"/>
    <p:sldId id="2249" r:id="rId452"/>
    <p:sldId id="2250" r:id="rId453"/>
    <p:sldId id="2251" r:id="rId454"/>
    <p:sldId id="2252" r:id="rId455"/>
    <p:sldId id="2253" r:id="rId456"/>
    <p:sldId id="2254" r:id="rId457"/>
    <p:sldId id="2255" r:id="rId458"/>
    <p:sldId id="2256" r:id="rId459"/>
    <p:sldId id="2257" r:id="rId460"/>
    <p:sldId id="2258" r:id="rId461"/>
    <p:sldId id="2259" r:id="rId462"/>
    <p:sldId id="2260" r:id="rId463"/>
    <p:sldId id="2261" r:id="rId464"/>
    <p:sldId id="3032" r:id="rId465"/>
    <p:sldId id="3033" r:id="rId466"/>
    <p:sldId id="3034" r:id="rId467"/>
    <p:sldId id="3035" r:id="rId468"/>
    <p:sldId id="3036" r:id="rId469"/>
    <p:sldId id="2264" r:id="rId470"/>
    <p:sldId id="3272" r:id="rId471"/>
    <p:sldId id="2266" r:id="rId472"/>
    <p:sldId id="2267" r:id="rId473"/>
    <p:sldId id="2268" r:id="rId474"/>
    <p:sldId id="2269" r:id="rId475"/>
    <p:sldId id="2270" r:id="rId476"/>
    <p:sldId id="2271" r:id="rId477"/>
    <p:sldId id="2272" r:id="rId478"/>
    <p:sldId id="2273" r:id="rId479"/>
    <p:sldId id="2274" r:id="rId480"/>
    <p:sldId id="2275" r:id="rId481"/>
    <p:sldId id="2276" r:id="rId482"/>
    <p:sldId id="2277" r:id="rId483"/>
    <p:sldId id="2278" r:id="rId484"/>
    <p:sldId id="2279" r:id="rId485"/>
    <p:sldId id="2280" r:id="rId486"/>
    <p:sldId id="2281" r:id="rId487"/>
    <p:sldId id="2282" r:id="rId488"/>
    <p:sldId id="2283" r:id="rId489"/>
    <p:sldId id="2284" r:id="rId490"/>
    <p:sldId id="2285" r:id="rId491"/>
    <p:sldId id="2286" r:id="rId492"/>
    <p:sldId id="2287" r:id="rId493"/>
    <p:sldId id="2288" r:id="rId494"/>
    <p:sldId id="2289" r:id="rId495"/>
    <p:sldId id="2290" r:id="rId496"/>
    <p:sldId id="2291" r:id="rId497"/>
    <p:sldId id="2292" r:id="rId498"/>
    <p:sldId id="2293" r:id="rId499"/>
    <p:sldId id="2294" r:id="rId500"/>
    <p:sldId id="2295" r:id="rId501"/>
    <p:sldId id="2296" r:id="rId502"/>
    <p:sldId id="2297" r:id="rId503"/>
    <p:sldId id="2298" r:id="rId504"/>
    <p:sldId id="3037" r:id="rId505"/>
    <p:sldId id="3038" r:id="rId506"/>
    <p:sldId id="3039" r:id="rId507"/>
    <p:sldId id="3040" r:id="rId508"/>
    <p:sldId id="2303" r:id="rId509"/>
    <p:sldId id="2304" r:id="rId510"/>
    <p:sldId id="2305" r:id="rId511"/>
    <p:sldId id="2306" r:id="rId512"/>
    <p:sldId id="2307" r:id="rId513"/>
    <p:sldId id="2308" r:id="rId514"/>
    <p:sldId id="2309" r:id="rId515"/>
    <p:sldId id="2310" r:id="rId516"/>
    <p:sldId id="2311" r:id="rId517"/>
    <p:sldId id="2312" r:id="rId518"/>
    <p:sldId id="2313" r:id="rId519"/>
    <p:sldId id="2314" r:id="rId520"/>
    <p:sldId id="3041" r:id="rId521"/>
    <p:sldId id="3042" r:id="rId522"/>
    <p:sldId id="3043" r:id="rId523"/>
    <p:sldId id="3044" r:id="rId524"/>
    <p:sldId id="2318" r:id="rId525"/>
    <p:sldId id="3273" r:id="rId526"/>
    <p:sldId id="2320" r:id="rId527"/>
    <p:sldId id="2321" r:id="rId528"/>
    <p:sldId id="2322" r:id="rId529"/>
    <p:sldId id="2323" r:id="rId530"/>
    <p:sldId id="2324" r:id="rId531"/>
    <p:sldId id="2325" r:id="rId532"/>
    <p:sldId id="2326" r:id="rId533"/>
    <p:sldId id="2327" r:id="rId534"/>
    <p:sldId id="2328" r:id="rId535"/>
    <p:sldId id="2329" r:id="rId536"/>
    <p:sldId id="2330" r:id="rId537"/>
    <p:sldId id="2331" r:id="rId538"/>
    <p:sldId id="2332" r:id="rId539"/>
    <p:sldId id="2333" r:id="rId540"/>
    <p:sldId id="2334" r:id="rId541"/>
    <p:sldId id="2335" r:id="rId542"/>
    <p:sldId id="2336" r:id="rId543"/>
    <p:sldId id="2337" r:id="rId544"/>
    <p:sldId id="2338" r:id="rId545"/>
    <p:sldId id="2339" r:id="rId546"/>
    <p:sldId id="2340" r:id="rId547"/>
    <p:sldId id="2341" r:id="rId548"/>
    <p:sldId id="2342" r:id="rId549"/>
    <p:sldId id="2343" r:id="rId550"/>
    <p:sldId id="2344" r:id="rId551"/>
    <p:sldId id="2345" r:id="rId552"/>
    <p:sldId id="2346" r:id="rId553"/>
    <p:sldId id="2347" r:id="rId554"/>
    <p:sldId id="2348" r:id="rId555"/>
    <p:sldId id="2349" r:id="rId556"/>
    <p:sldId id="2350" r:id="rId557"/>
    <p:sldId id="2351" r:id="rId558"/>
    <p:sldId id="2352" r:id="rId559"/>
    <p:sldId id="3274" r:id="rId560"/>
    <p:sldId id="2354" r:id="rId561"/>
    <p:sldId id="2355" r:id="rId562"/>
    <p:sldId id="2356" r:id="rId563"/>
    <p:sldId id="2357" r:id="rId564"/>
    <p:sldId id="2358" r:id="rId565"/>
    <p:sldId id="2359" r:id="rId566"/>
    <p:sldId id="2360" r:id="rId567"/>
    <p:sldId id="3045" r:id="rId568"/>
    <p:sldId id="3262" r:id="rId569"/>
    <p:sldId id="3260" r:id="rId570"/>
    <p:sldId id="3261" r:id="rId571"/>
    <p:sldId id="3049" r:id="rId572"/>
    <p:sldId id="3050" r:id="rId573"/>
    <p:sldId id="3051" r:id="rId574"/>
    <p:sldId id="2367" r:id="rId575"/>
    <p:sldId id="2368" r:id="rId576"/>
    <p:sldId id="2369" r:id="rId577"/>
    <p:sldId id="2370" r:id="rId578"/>
    <p:sldId id="2371" r:id="rId579"/>
    <p:sldId id="2372" r:id="rId580"/>
    <p:sldId id="2373" r:id="rId581"/>
    <p:sldId id="2374" r:id="rId582"/>
    <p:sldId id="2375" r:id="rId583"/>
    <p:sldId id="2376" r:id="rId584"/>
    <p:sldId id="2377" r:id="rId585"/>
    <p:sldId id="3052" r:id="rId586"/>
    <p:sldId id="3053" r:id="rId587"/>
    <p:sldId id="3054" r:id="rId588"/>
    <p:sldId id="3055" r:id="rId589"/>
    <p:sldId id="3056" r:id="rId590"/>
    <p:sldId id="3057" r:id="rId591"/>
    <p:sldId id="3058" r:id="rId592"/>
    <p:sldId id="3059" r:id="rId593"/>
    <p:sldId id="3060" r:id="rId594"/>
    <p:sldId id="3061" r:id="rId595"/>
    <p:sldId id="3063" r:id="rId596"/>
    <p:sldId id="3064" r:id="rId597"/>
    <p:sldId id="3065" r:id="rId598"/>
    <p:sldId id="3066" r:id="rId599"/>
    <p:sldId id="3067" r:id="rId600"/>
    <p:sldId id="3068" r:id="rId601"/>
    <p:sldId id="2397" r:id="rId602"/>
    <p:sldId id="2398" r:id="rId603"/>
    <p:sldId id="2399" r:id="rId604"/>
    <p:sldId id="2400" r:id="rId605"/>
    <p:sldId id="2401" r:id="rId606"/>
    <p:sldId id="3069" r:id="rId607"/>
    <p:sldId id="3070" r:id="rId608"/>
    <p:sldId id="3071" r:id="rId609"/>
    <p:sldId id="3072" r:id="rId610"/>
    <p:sldId id="3073" r:id="rId611"/>
    <p:sldId id="3074" r:id="rId612"/>
    <p:sldId id="2407" r:id="rId613"/>
    <p:sldId id="2408" r:id="rId614"/>
    <p:sldId id="2409" r:id="rId615"/>
    <p:sldId id="2410" r:id="rId616"/>
    <p:sldId id="2411" r:id="rId617"/>
    <p:sldId id="2412" r:id="rId618"/>
    <p:sldId id="2413" r:id="rId619"/>
    <p:sldId id="2414" r:id="rId620"/>
    <p:sldId id="2415" r:id="rId621"/>
    <p:sldId id="2416" r:id="rId622"/>
    <p:sldId id="2417" r:id="rId623"/>
    <p:sldId id="3075" r:id="rId624"/>
    <p:sldId id="3076" r:id="rId625"/>
    <p:sldId id="3077" r:id="rId626"/>
    <p:sldId id="3078" r:id="rId627"/>
    <p:sldId id="3079" r:id="rId628"/>
    <p:sldId id="3080" r:id="rId629"/>
    <p:sldId id="3081" r:id="rId630"/>
    <p:sldId id="3082" r:id="rId631"/>
    <p:sldId id="3083" r:id="rId632"/>
    <p:sldId id="3084" r:id="rId633"/>
    <p:sldId id="3085" r:id="rId634"/>
    <p:sldId id="2438" r:id="rId635"/>
    <p:sldId id="3275" r:id="rId636"/>
    <p:sldId id="2440" r:id="rId637"/>
    <p:sldId id="2441" r:id="rId638"/>
    <p:sldId id="2442" r:id="rId639"/>
    <p:sldId id="2443" r:id="rId640"/>
    <p:sldId id="2444" r:id="rId641"/>
    <p:sldId id="2445" r:id="rId642"/>
    <p:sldId id="2446" r:id="rId643"/>
    <p:sldId id="3086" r:id="rId644"/>
    <p:sldId id="3087" r:id="rId645"/>
    <p:sldId id="3088" r:id="rId646"/>
    <p:sldId id="3089" r:id="rId647"/>
    <p:sldId id="2451" r:id="rId648"/>
    <p:sldId id="2461" r:id="rId649"/>
    <p:sldId id="2462" r:id="rId650"/>
    <p:sldId id="2463" r:id="rId651"/>
    <p:sldId id="2464" r:id="rId652"/>
    <p:sldId id="2465" r:id="rId653"/>
    <p:sldId id="3094" r:id="rId654"/>
    <p:sldId id="3095" r:id="rId655"/>
    <p:sldId id="3096" r:id="rId656"/>
    <p:sldId id="3097" r:id="rId657"/>
    <p:sldId id="2470" r:id="rId658"/>
    <p:sldId id="2477" r:id="rId659"/>
    <p:sldId id="2478" r:id="rId660"/>
    <p:sldId id="2479" r:id="rId661"/>
    <p:sldId id="2480" r:id="rId662"/>
    <p:sldId id="2481" r:id="rId663"/>
    <p:sldId id="3098" r:id="rId664"/>
    <p:sldId id="3099" r:id="rId665"/>
    <p:sldId id="3100" r:id="rId666"/>
    <p:sldId id="3101" r:id="rId667"/>
    <p:sldId id="2482" r:id="rId668"/>
    <p:sldId id="2491" r:id="rId669"/>
    <p:sldId id="2492" r:id="rId670"/>
    <p:sldId id="2493" r:id="rId671"/>
    <p:sldId id="2494" r:id="rId672"/>
    <p:sldId id="3106" r:id="rId673"/>
    <p:sldId id="3107" r:id="rId674"/>
    <p:sldId id="3108" r:id="rId675"/>
    <p:sldId id="2499" r:id="rId676"/>
    <p:sldId id="2500" r:id="rId677"/>
    <p:sldId id="2501" r:id="rId678"/>
    <p:sldId id="3109" r:id="rId679"/>
    <p:sldId id="3110" r:id="rId680"/>
    <p:sldId id="3111" r:id="rId681"/>
    <p:sldId id="2506" r:id="rId682"/>
    <p:sldId id="2523" r:id="rId683"/>
    <p:sldId id="2524" r:id="rId684"/>
    <p:sldId id="2525" r:id="rId685"/>
    <p:sldId id="2526" r:id="rId686"/>
    <p:sldId id="2527" r:id="rId687"/>
    <p:sldId id="2528" r:id="rId688"/>
    <p:sldId id="2529" r:id="rId689"/>
    <p:sldId id="3120" r:id="rId690"/>
    <p:sldId id="3121" r:id="rId691"/>
    <p:sldId id="3122" r:id="rId692"/>
    <p:sldId id="3123" r:id="rId693"/>
    <p:sldId id="3124" r:id="rId694"/>
    <p:sldId id="3125" r:id="rId695"/>
    <p:sldId id="3126" r:id="rId696"/>
    <p:sldId id="3127" r:id="rId697"/>
    <p:sldId id="3258" r:id="rId698"/>
    <p:sldId id="3129" r:id="rId699"/>
    <p:sldId id="2534" r:id="rId700"/>
    <p:sldId id="2535" r:id="rId701"/>
    <p:sldId id="2536" r:id="rId702"/>
    <p:sldId id="2537" r:id="rId703"/>
    <p:sldId id="3276" r:id="rId704"/>
    <p:sldId id="2539" r:id="rId705"/>
    <p:sldId id="2540" r:id="rId706"/>
    <p:sldId id="2541" r:id="rId707"/>
    <p:sldId id="2542" r:id="rId708"/>
    <p:sldId id="2543" r:id="rId709"/>
    <p:sldId id="2544" r:id="rId710"/>
    <p:sldId id="2545" r:id="rId711"/>
    <p:sldId id="2546" r:id="rId712"/>
    <p:sldId id="2547" r:id="rId713"/>
    <p:sldId id="2548" r:id="rId714"/>
    <p:sldId id="2549" r:id="rId715"/>
    <p:sldId id="2550" r:id="rId716"/>
    <p:sldId id="2551" r:id="rId717"/>
    <p:sldId id="2553" r:id="rId718"/>
    <p:sldId id="2554" r:id="rId719"/>
    <p:sldId id="2555" r:id="rId720"/>
    <p:sldId id="2565" r:id="rId721"/>
    <p:sldId id="2566" r:id="rId722"/>
    <p:sldId id="2567" r:id="rId723"/>
    <p:sldId id="2568" r:id="rId724"/>
    <p:sldId id="2569" r:id="rId725"/>
    <p:sldId id="2570" r:id="rId726"/>
    <p:sldId id="2571" r:id="rId727"/>
    <p:sldId id="2572" r:id="rId728"/>
    <p:sldId id="2573" r:id="rId729"/>
    <p:sldId id="2574" r:id="rId730"/>
    <p:sldId id="3130" r:id="rId731"/>
    <p:sldId id="3131" r:id="rId732"/>
    <p:sldId id="3132" r:id="rId733"/>
    <p:sldId id="3133" r:id="rId734"/>
    <p:sldId id="3134" r:id="rId735"/>
    <p:sldId id="3135" r:id="rId736"/>
    <p:sldId id="3136" r:id="rId737"/>
    <p:sldId id="3137" r:id="rId738"/>
    <p:sldId id="2581" r:id="rId739"/>
    <p:sldId id="2582" r:id="rId740"/>
    <p:sldId id="2583" r:id="rId741"/>
    <p:sldId id="2584" r:id="rId742"/>
    <p:sldId id="2585" r:id="rId743"/>
    <p:sldId id="3138" r:id="rId744"/>
    <p:sldId id="3139" r:id="rId745"/>
    <p:sldId id="3140" r:id="rId746"/>
    <p:sldId id="3141" r:id="rId747"/>
    <p:sldId id="3142" r:id="rId748"/>
    <p:sldId id="3143" r:id="rId749"/>
    <p:sldId id="3144" r:id="rId750"/>
    <p:sldId id="3145" r:id="rId751"/>
    <p:sldId id="2594" r:id="rId752"/>
    <p:sldId id="3277" r:id="rId753"/>
    <p:sldId id="2596" r:id="rId754"/>
    <p:sldId id="2605" r:id="rId755"/>
    <p:sldId id="2606" r:id="rId756"/>
    <p:sldId id="2607" r:id="rId757"/>
    <p:sldId id="3146" r:id="rId758"/>
    <p:sldId id="3147" r:id="rId759"/>
    <p:sldId id="3148" r:id="rId760"/>
    <p:sldId id="3149" r:id="rId761"/>
    <p:sldId id="3150" r:id="rId762"/>
    <p:sldId id="2612" r:id="rId763"/>
    <p:sldId id="2613" r:id="rId764"/>
    <p:sldId id="2614" r:id="rId765"/>
    <p:sldId id="2615" r:id="rId766"/>
    <p:sldId id="3151" r:id="rId767"/>
    <p:sldId id="3152" r:id="rId768"/>
    <p:sldId id="3153" r:id="rId769"/>
    <p:sldId id="3154" r:id="rId770"/>
    <p:sldId id="3155" r:id="rId771"/>
    <p:sldId id="3156" r:id="rId772"/>
    <p:sldId id="2622" r:id="rId773"/>
    <p:sldId id="2623" r:id="rId774"/>
    <p:sldId id="2624" r:id="rId775"/>
    <p:sldId id="2625" r:id="rId776"/>
    <p:sldId id="2626" r:id="rId777"/>
    <p:sldId id="2627" r:id="rId778"/>
    <p:sldId id="2628" r:id="rId779"/>
    <p:sldId id="3157" r:id="rId780"/>
    <p:sldId id="3158" r:id="rId781"/>
    <p:sldId id="3159" r:id="rId782"/>
    <p:sldId id="2632" r:id="rId783"/>
    <p:sldId id="2633" r:id="rId784"/>
    <p:sldId id="2634" r:id="rId785"/>
    <p:sldId id="3160" r:id="rId786"/>
    <p:sldId id="3161" r:id="rId787"/>
    <p:sldId id="3162" r:id="rId788"/>
    <p:sldId id="3163" r:id="rId789"/>
    <p:sldId id="3164" r:id="rId790"/>
    <p:sldId id="3165" r:id="rId791"/>
    <p:sldId id="3166" r:id="rId792"/>
    <p:sldId id="3167" r:id="rId793"/>
    <p:sldId id="2643" r:id="rId794"/>
    <p:sldId id="2656" r:id="rId795"/>
    <p:sldId id="2666" r:id="rId796"/>
    <p:sldId id="2688" r:id="rId797"/>
    <p:sldId id="3278" r:id="rId798"/>
    <p:sldId id="2690" r:id="rId799"/>
    <p:sldId id="2691" r:id="rId800"/>
    <p:sldId id="2692" r:id="rId801"/>
    <p:sldId id="2693" r:id="rId802"/>
    <p:sldId id="2694" r:id="rId803"/>
    <p:sldId id="2695" r:id="rId804"/>
    <p:sldId id="2696" r:id="rId805"/>
    <p:sldId id="2697" r:id="rId806"/>
    <p:sldId id="2698" r:id="rId807"/>
    <p:sldId id="2699" r:id="rId808"/>
    <p:sldId id="2700" r:id="rId809"/>
    <p:sldId id="2701" r:id="rId810"/>
    <p:sldId id="2702" r:id="rId811"/>
    <p:sldId id="2703" r:id="rId812"/>
    <p:sldId id="2704" r:id="rId813"/>
    <p:sldId id="2705" r:id="rId814"/>
    <p:sldId id="2706" r:id="rId815"/>
    <p:sldId id="2707" r:id="rId816"/>
    <p:sldId id="2708" r:id="rId817"/>
    <p:sldId id="2709" r:id="rId818"/>
    <p:sldId id="2710" r:id="rId819"/>
    <p:sldId id="2711" r:id="rId820"/>
    <p:sldId id="2712" r:id="rId821"/>
    <p:sldId id="2713" r:id="rId822"/>
    <p:sldId id="2714" r:id="rId823"/>
    <p:sldId id="2715" r:id="rId824"/>
    <p:sldId id="2716" r:id="rId825"/>
    <p:sldId id="2717" r:id="rId826"/>
    <p:sldId id="3279" r:id="rId827"/>
    <p:sldId id="2719" r:id="rId828"/>
    <p:sldId id="2720" r:id="rId829"/>
    <p:sldId id="2721" r:id="rId830"/>
    <p:sldId id="2722" r:id="rId831"/>
    <p:sldId id="2723" r:id="rId832"/>
    <p:sldId id="2724" r:id="rId833"/>
    <p:sldId id="2725" r:id="rId834"/>
    <p:sldId id="2726" r:id="rId835"/>
    <p:sldId id="2727" r:id="rId836"/>
    <p:sldId id="2728" r:id="rId837"/>
    <p:sldId id="2729" r:id="rId838"/>
    <p:sldId id="2730" r:id="rId839"/>
    <p:sldId id="2731" r:id="rId840"/>
    <p:sldId id="2732" r:id="rId841"/>
    <p:sldId id="2733" r:id="rId842"/>
    <p:sldId id="2734" r:id="rId843"/>
    <p:sldId id="2735" r:id="rId844"/>
    <p:sldId id="2736" r:id="rId845"/>
    <p:sldId id="2737" r:id="rId846"/>
    <p:sldId id="2738" r:id="rId847"/>
    <p:sldId id="2739" r:id="rId848"/>
    <p:sldId id="2740" r:id="rId849"/>
    <p:sldId id="2741" r:id="rId850"/>
    <p:sldId id="2742" r:id="rId851"/>
    <p:sldId id="2743" r:id="rId852"/>
    <p:sldId id="2744" r:id="rId853"/>
    <p:sldId id="2745" r:id="rId854"/>
    <p:sldId id="2746" r:id="rId855"/>
    <p:sldId id="2747" r:id="rId856"/>
    <p:sldId id="2748" r:id="rId857"/>
    <p:sldId id="2749" r:id="rId858"/>
    <p:sldId id="3190" r:id="rId859"/>
    <p:sldId id="3191" r:id="rId860"/>
    <p:sldId id="3193" r:id="rId861"/>
    <p:sldId id="3194" r:id="rId862"/>
    <p:sldId id="3195" r:id="rId863"/>
    <p:sldId id="3196" r:id="rId864"/>
    <p:sldId id="3197" r:id="rId865"/>
    <p:sldId id="3198" r:id="rId866"/>
    <p:sldId id="3199" r:id="rId867"/>
    <p:sldId id="2762" r:id="rId868"/>
    <p:sldId id="2765" r:id="rId869"/>
    <p:sldId id="2766" r:id="rId870"/>
    <p:sldId id="2767" r:id="rId871"/>
    <p:sldId id="2768" r:id="rId872"/>
    <p:sldId id="2769" r:id="rId873"/>
    <p:sldId id="2770" r:id="rId874"/>
    <p:sldId id="2771" r:id="rId875"/>
    <p:sldId id="2772" r:id="rId876"/>
    <p:sldId id="2785" r:id="rId877"/>
    <p:sldId id="3280" r:id="rId878"/>
    <p:sldId id="2787" r:id="rId879"/>
    <p:sldId id="2788" r:id="rId880"/>
    <p:sldId id="2789" r:id="rId881"/>
    <p:sldId id="2790" r:id="rId882"/>
    <p:sldId id="2791" r:id="rId883"/>
    <p:sldId id="2792" r:id="rId884"/>
    <p:sldId id="2793" r:id="rId885"/>
    <p:sldId id="2794" r:id="rId886"/>
    <p:sldId id="2795" r:id="rId887"/>
    <p:sldId id="2796" r:id="rId888"/>
    <p:sldId id="2797" r:id="rId889"/>
    <p:sldId id="2798" r:id="rId890"/>
    <p:sldId id="3211" r:id="rId891"/>
    <p:sldId id="3214" r:id="rId892"/>
    <p:sldId id="3215" r:id="rId893"/>
    <p:sldId id="3216" r:id="rId894"/>
    <p:sldId id="3217" r:id="rId895"/>
    <p:sldId id="3218" r:id="rId896"/>
    <p:sldId id="3219" r:id="rId897"/>
    <p:sldId id="3220" r:id="rId898"/>
    <p:sldId id="3221" r:id="rId899"/>
    <p:sldId id="3222" r:id="rId900"/>
    <p:sldId id="3223" r:id="rId901"/>
    <p:sldId id="3224" r:id="rId902"/>
    <p:sldId id="3225" r:id="rId903"/>
    <p:sldId id="3226" r:id="rId904"/>
    <p:sldId id="3227" r:id="rId905"/>
    <p:sldId id="3228" r:id="rId906"/>
    <p:sldId id="2816" r:id="rId907"/>
    <p:sldId id="2817" r:id="rId908"/>
    <p:sldId id="2818" r:id="rId909"/>
    <p:sldId id="2819" r:id="rId910"/>
    <p:sldId id="2820" r:id="rId911"/>
    <p:sldId id="2821" r:id="rId912"/>
    <p:sldId id="2822" r:id="rId913"/>
    <p:sldId id="2823" r:id="rId914"/>
    <p:sldId id="2824" r:id="rId915"/>
    <p:sldId id="2825" r:id="rId916"/>
    <p:sldId id="2826" r:id="rId917"/>
    <p:sldId id="2827" r:id="rId918"/>
    <p:sldId id="2828" r:id="rId919"/>
    <p:sldId id="3281" r:id="rId920"/>
    <p:sldId id="2830" r:id="rId921"/>
    <p:sldId id="2841" r:id="rId922"/>
    <p:sldId id="2842" r:id="rId923"/>
    <p:sldId id="2843" r:id="rId924"/>
    <p:sldId id="2844" r:id="rId925"/>
    <p:sldId id="2845" r:id="rId926"/>
    <p:sldId id="2846" r:id="rId927"/>
    <p:sldId id="2847" r:id="rId928"/>
    <p:sldId id="2848" r:id="rId929"/>
    <p:sldId id="2849" r:id="rId930"/>
    <p:sldId id="2850" r:id="rId931"/>
    <p:sldId id="2851" r:id="rId932"/>
    <p:sldId id="2852" r:id="rId933"/>
    <p:sldId id="2853" r:id="rId934"/>
    <p:sldId id="2854" r:id="rId935"/>
    <p:sldId id="3282" r:id="rId936"/>
    <p:sldId id="2856" r:id="rId937"/>
    <p:sldId id="2857" r:id="rId938"/>
    <p:sldId id="2858" r:id="rId939"/>
    <p:sldId id="2859" r:id="rId940"/>
    <p:sldId id="2860" r:id="rId941"/>
    <p:sldId id="2861" r:id="rId942"/>
    <p:sldId id="2862" r:id="rId943"/>
    <p:sldId id="2863" r:id="rId944"/>
    <p:sldId id="2864" r:id="rId945"/>
    <p:sldId id="2865" r:id="rId946"/>
    <p:sldId id="2866" r:id="rId947"/>
    <p:sldId id="2867" r:id="rId948"/>
    <p:sldId id="2868" r:id="rId949"/>
    <p:sldId id="2869" r:id="rId950"/>
    <p:sldId id="2870" r:id="rId951"/>
    <p:sldId id="2871" r:id="rId952"/>
    <p:sldId id="2872" r:id="rId953"/>
    <p:sldId id="2873" r:id="rId954"/>
    <p:sldId id="2874" r:id="rId955"/>
    <p:sldId id="2875" r:id="rId956"/>
    <p:sldId id="3229" r:id="rId957"/>
    <p:sldId id="3230" r:id="rId958"/>
    <p:sldId id="3231" r:id="rId959"/>
    <p:sldId id="3232" r:id="rId960"/>
    <p:sldId id="2878" r:id="rId961"/>
    <p:sldId id="2879" r:id="rId962"/>
    <p:sldId id="2880" r:id="rId963"/>
    <p:sldId id="2881" r:id="rId964"/>
    <p:sldId id="3233" r:id="rId965"/>
    <p:sldId id="3234" r:id="rId966"/>
    <p:sldId id="3236" r:id="rId967"/>
    <p:sldId id="2884" r:id="rId968"/>
    <p:sldId id="2885" r:id="rId969"/>
    <p:sldId id="2886" r:id="rId970"/>
    <p:sldId id="2887" r:id="rId971"/>
    <p:sldId id="3237" r:id="rId972"/>
    <p:sldId id="3238" r:id="rId973"/>
    <p:sldId id="3240" r:id="rId974"/>
    <p:sldId id="2890" r:id="rId975"/>
    <p:sldId id="2891" r:id="rId976"/>
    <p:sldId id="2892" r:id="rId977"/>
    <p:sldId id="3241" r:id="rId978"/>
    <p:sldId id="3242" r:id="rId979"/>
    <p:sldId id="3244" r:id="rId980"/>
    <p:sldId id="2895" r:id="rId981"/>
    <p:sldId id="2900" r:id="rId982"/>
    <p:sldId id="2906" r:id="rId983"/>
    <p:sldId id="2915" r:id="rId984"/>
    <p:sldId id="2920" r:id="rId985"/>
    <p:sldId id="2926" r:id="rId986"/>
    <p:sldId id="2927" r:id="rId987"/>
    <p:sldId id="2928" r:id="rId988"/>
    <p:sldId id="2929" r:id="rId989"/>
    <p:sldId id="2930" r:id="rId990"/>
    <p:sldId id="2931" r:id="rId991"/>
    <p:sldId id="2932" r:id="rId992"/>
    <p:sldId id="2933" r:id="rId993"/>
    <p:sldId id="2934" r:id="rId994"/>
    <p:sldId id="2935" r:id="rId995"/>
    <p:sldId id="2936" r:id="rId996"/>
    <p:sldId id="2937" r:id="rId997"/>
    <p:sldId id="2938" r:id="rId998"/>
    <p:sldId id="2939" r:id="rId999"/>
    <p:sldId id="2940" r:id="rId1000"/>
    <p:sldId id="2941" r:id="rId1001"/>
    <p:sldId id="2945" r:id="rId1002"/>
    <p:sldId id="3283" r:id="rId1003"/>
    <p:sldId id="2947" r:id="rId1004"/>
    <p:sldId id="2948" r:id="rId1005"/>
    <p:sldId id="2949" r:id="rId1006"/>
    <p:sldId id="2950" r:id="rId1007"/>
    <p:sldId id="2951" r:id="rId1008"/>
    <p:sldId id="2952" r:id="rId1009"/>
    <p:sldId id="2953" r:id="rId1010"/>
    <p:sldId id="2954" r:id="rId1011"/>
    <p:sldId id="2955" r:id="rId1012"/>
    <p:sldId id="2956" r:id="rId1013"/>
    <p:sldId id="2957" r:id="rId1014"/>
    <p:sldId id="2958" r:id="rId1015"/>
    <p:sldId id="2959" r:id="rId1016"/>
    <p:sldId id="2960" r:id="rId1017"/>
    <p:sldId id="2961" r:id="rId1018"/>
    <p:sldId id="2962" r:id="rId1019"/>
    <p:sldId id="2963" r:id="rId1020"/>
    <p:sldId id="2964" r:id="rId1021"/>
    <p:sldId id="2965" r:id="rId1022"/>
    <p:sldId id="2966" r:id="rId1023"/>
    <p:sldId id="2967" r:id="rId1024"/>
    <p:sldId id="2968" r:id="rId1025"/>
    <p:sldId id="2969" r:id="rId1026"/>
    <p:sldId id="2970" r:id="rId1027"/>
    <p:sldId id="2971" r:id="rId1028"/>
    <p:sldId id="2972" r:id="rId1029"/>
    <p:sldId id="2973" r:id="rId1030"/>
    <p:sldId id="2974" r:id="rId1031"/>
    <p:sldId id="2975" r:id="rId1032"/>
    <p:sldId id="2976" r:id="rId1033"/>
    <p:sldId id="2977" r:id="rId1034"/>
    <p:sldId id="2978" r:id="rId1035"/>
    <p:sldId id="2979" r:id="rId1036"/>
    <p:sldId id="2980" r:id="rId1037"/>
    <p:sldId id="2981" r:id="rId1038"/>
    <p:sldId id="2982" r:id="rId1039"/>
    <p:sldId id="3287" r:id="rId1040"/>
  </p:sldIdLst>
  <p:sldSz cx="12192000" cy="6858000"/>
  <p:notesSz cx="6858000" cy="9144000"/>
  <p:custDataLst>
    <p:tags r:id="rId10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57"/>
            <p14:sldId id="1758"/>
            <p14:sldId id="1759"/>
            <p14:sldId id="1760"/>
            <p14:sldId id="1761"/>
            <p14:sldId id="1762"/>
            <p14:sldId id="1763"/>
            <p14:sldId id="1764"/>
            <p14:sldId id="1765"/>
            <p14:sldId id="1766"/>
            <p14:sldId id="1767"/>
            <p14:sldId id="1768"/>
            <p14:sldId id="1769"/>
            <p14:sldId id="1770"/>
            <p14:sldId id="1904"/>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204"/>
            <p14:sldId id="2205"/>
            <p14:sldId id="2206"/>
            <p14:sldId id="2207"/>
            <p14:sldId id="2208"/>
          </p14:sldIdLst>
        </p14:section>
        <p14:section name="3.0 Analyze Phase" id="{1DC256CA-8DCA-4534-9BC0-6F71D2A7A7E5}">
          <p14:sldIdLst>
            <p14:sldId id="2209"/>
            <p14:sldId id="2210"/>
          </p14:sldIdLst>
        </p14:section>
        <p14:section name="3.1 Patterns of Variation" id="{7BC52504-3B84-4E16-8BFC-94CF65370A96}">
          <p14:sldIdLst>
            <p14:sldId id="2211"/>
            <p14:sldId id="3271"/>
            <p14:sldId id="2213"/>
            <p14:sldId id="2214"/>
            <p14:sldId id="2215"/>
            <p14:sldId id="2216"/>
            <p14:sldId id="2217"/>
            <p14:sldId id="3024"/>
            <p14:sldId id="3025"/>
            <p14:sldId id="3026"/>
            <p14:sldId id="3028"/>
            <p14:sldId id="3029"/>
            <p14:sldId id="3030"/>
            <p14:sldId id="3031"/>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3032"/>
            <p14:sldId id="3033"/>
            <p14:sldId id="3034"/>
            <p14:sldId id="3035"/>
            <p14:sldId id="3036"/>
          </p14:sldIdLst>
        </p14:section>
        <p14:section name="3.2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3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4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5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61"/>
            <p14:sldId id="2462"/>
            <p14:sldId id="2463"/>
            <p14:sldId id="2464"/>
            <p14:sldId id="2465"/>
            <p14:sldId id="3094"/>
            <p14:sldId id="3095"/>
            <p14:sldId id="3096"/>
            <p14:sldId id="3097"/>
            <p14:sldId id="2470"/>
            <p14:sldId id="2477"/>
            <p14:sldId id="2478"/>
            <p14:sldId id="2479"/>
            <p14:sldId id="2480"/>
            <p14:sldId id="2481"/>
            <p14:sldId id="3098"/>
            <p14:sldId id="3099"/>
            <p14:sldId id="3100"/>
            <p14:sldId id="3101"/>
            <p14:sldId id="2482"/>
            <p14:sldId id="2491"/>
            <p14:sldId id="2492"/>
            <p14:sldId id="2493"/>
            <p14:sldId id="2494"/>
            <p14:sldId id="3106"/>
            <p14:sldId id="3107"/>
            <p14:sldId id="3108"/>
            <p14:sldId id="2499"/>
            <p14:sldId id="2500"/>
            <p14:sldId id="2501"/>
            <p14:sldId id="3109"/>
            <p14:sldId id="3110"/>
            <p14:sldId id="3111"/>
            <p14:sldId id="2506"/>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3 Multipl Regression Analysis" id="{D8218026-DFF2-4CE4-9507-95F0A989D15D}">
          <p14:sldIdLst>
            <p14:sldId id="2594"/>
            <p14:sldId id="3277"/>
            <p14:sldId id="2596"/>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 id="2643"/>
            <p14:sldId id="2656"/>
            <p14:sldId id="2666"/>
          </p14:sldIdLst>
        </p14:section>
        <p14:section name="4.3 Designed Experiments" id="{236CB37B-8F84-406D-84AA-33F77FF1EA7C}">
          <p14:sldIdLst>
            <p14:sldId id="2688"/>
            <p14:sldId id="3278"/>
            <p14:sldId id="269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 id="2716"/>
          </p14:sldIdLst>
        </p14:section>
        <p14:section name="4.4 Full Factorial Experiments" id="{1BB9813C-6240-4F4E-91F2-56865CC6DAE5}">
          <p14:sldIdLst>
            <p14:sldId id="2717"/>
            <p14:sldId id="3279"/>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 id="2745"/>
            <p14:sldId id="2746"/>
            <p14:sldId id="2747"/>
            <p14:sldId id="2748"/>
            <p14:sldId id="2749"/>
            <p14:sldId id="3190"/>
            <p14:sldId id="3191"/>
            <p14:sldId id="3193"/>
            <p14:sldId id="3194"/>
            <p14:sldId id="3195"/>
            <p14:sldId id="3196"/>
            <p14:sldId id="3197"/>
            <p14:sldId id="3198"/>
            <p14:sldId id="3199"/>
            <p14:sldId id="2762"/>
            <p14:sldId id="2765"/>
            <p14:sldId id="2766"/>
            <p14:sldId id="2767"/>
            <p14:sldId id="2768"/>
            <p14:sldId id="2769"/>
            <p14:sldId id="2770"/>
            <p14:sldId id="2771"/>
            <p14:sldId id="2772"/>
          </p14:sldIdLst>
        </p14:section>
        <p14:section name="4.5 Fractional Factorial Experiments" id="{D9D33674-2FB5-4836-B49E-0C00CC389537}">
          <p14:sldIdLst>
            <p14:sldId id="2785"/>
            <p14:sldId id="3280"/>
            <p14:sldId id="2787"/>
            <p14:sldId id="2788"/>
            <p14:sldId id="2789"/>
            <p14:sldId id="2790"/>
            <p14:sldId id="2791"/>
            <p14:sldId id="2792"/>
            <p14:sldId id="2793"/>
            <p14:sldId id="2794"/>
            <p14:sldId id="2795"/>
            <p14:sldId id="2796"/>
            <p14:sldId id="2797"/>
            <p14:sldId id="2798"/>
            <p14:sldId id="3211"/>
            <p14:sldId id="3214"/>
            <p14:sldId id="3215"/>
            <p14:sldId id="3216"/>
            <p14:sldId id="3217"/>
            <p14:sldId id="3218"/>
            <p14:sldId id="3219"/>
            <p14:sldId id="3220"/>
            <p14:sldId id="3221"/>
            <p14:sldId id="3222"/>
            <p14:sldId id="3223"/>
            <p14:sldId id="3224"/>
            <p14:sldId id="3225"/>
            <p14:sldId id="3226"/>
            <p14:sldId id="3227"/>
            <p14:sldId id="3228"/>
            <p14:sldId id="2816"/>
            <p14:sldId id="2817"/>
            <p14:sldId id="2818"/>
            <p14:sldId id="2819"/>
            <p14:sldId id="2820"/>
            <p14:sldId id="2821"/>
            <p14:sldId id="2822"/>
            <p14:sldId id="2823"/>
            <p14:sldId id="2824"/>
            <p14:sldId id="2825"/>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900"/>
            <p14:sldId id="2906"/>
            <p14:sldId id="2915"/>
            <p14:sldId id="2920"/>
            <p14:sldId id="2926"/>
            <p14:sldId id="2927"/>
            <p14:sldId id="2928"/>
            <p14:sldId id="2929"/>
            <p14:sldId id="2930"/>
            <p14:sldId id="2931"/>
            <p14:sldId id="2932"/>
            <p14:sldId id="2933"/>
            <p14:sldId id="2934"/>
            <p14:sldId id="2935"/>
            <p14:sldId id="2936"/>
            <p14:sldId id="2937"/>
            <p14:sldId id="2938"/>
            <p14:sldId id="2939"/>
            <p14:sldId id="2940"/>
            <p14:sldId id="2941"/>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7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61" autoAdjust="0"/>
    <p:restoredTop sz="95652" autoAdjust="0"/>
  </p:normalViewPr>
  <p:slideViewPr>
    <p:cSldViewPr>
      <p:cViewPr varScale="1">
        <p:scale>
          <a:sx n="61" d="100"/>
          <a:sy n="61" d="100"/>
        </p:scale>
        <p:origin x="524" y="44"/>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tags" Target="tags/tag1.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tableStyles" Target="tableStyles.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33" Type="http://schemas.openxmlformats.org/officeDocument/2006/relationships/slide" Target="slides/slide829.xml"/><Relationship Id="rId875" Type="http://schemas.openxmlformats.org/officeDocument/2006/relationships/slide" Target="slides/slide871.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900" Type="http://schemas.openxmlformats.org/officeDocument/2006/relationships/slide" Target="slides/slide896.xml"/><Relationship Id="rId942" Type="http://schemas.openxmlformats.org/officeDocument/2006/relationships/slide" Target="slides/slide93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77" Type="http://schemas.openxmlformats.org/officeDocument/2006/relationships/slide" Target="slides/slide773.xml"/><Relationship Id="rId984" Type="http://schemas.openxmlformats.org/officeDocument/2006/relationships/slide" Target="slides/slide980.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802" Type="http://schemas.openxmlformats.org/officeDocument/2006/relationships/slide" Target="slides/slide798.xml"/><Relationship Id="rId844" Type="http://schemas.openxmlformats.org/officeDocument/2006/relationships/slide" Target="slides/slide840.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slide" Target="slides/slide1025.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1040" Type="http://schemas.openxmlformats.org/officeDocument/2006/relationships/slide" Target="slides/slide1036.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slide" Target="slides/slide1027.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42" Type="http://schemas.openxmlformats.org/officeDocument/2006/relationships/handoutMaster" Target="handoutMasters/handoutMaster1.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slide" Target="slides/slide102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044"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theme" Target="theme/theme1.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microsoft.com/office/2016/11/relationships/changesInfo" Target="changesInfos/changesInfo1.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notesMaster" Target="notesMasters/notesMaster1.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viewProps" Target="viewProps.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4CB3DE43-33C6-4974-9885-724DCFF133AA}"/>
    <pc:docChg chg="delSld modSld modMainMaster modSection">
      <pc:chgData name="Michael Parker" userId="5c59e3be-8950-412f-a25d-08d91917be58" providerId="ADAL" clId="{4CB3DE43-33C6-4974-9885-724DCFF133AA}" dt="2018-09-27T03:06:36.079" v="285" actId="2696"/>
      <pc:docMkLst>
        <pc:docMk/>
      </pc:docMkLst>
      <pc:sldChg chg="modSp">
        <pc:chgData name="Michael Parker" userId="5c59e3be-8950-412f-a25d-08d91917be58" providerId="ADAL" clId="{4CB3DE43-33C6-4974-9885-724DCFF133AA}" dt="2018-09-27T02:11:49.784" v="10" actId="20577"/>
        <pc:sldMkLst>
          <pc:docMk/>
          <pc:sldMk cId="1386820672" sldId="1681"/>
        </pc:sldMkLst>
        <pc:spChg chg="mod">
          <ac:chgData name="Michael Parker" userId="5c59e3be-8950-412f-a25d-08d91917be58" providerId="ADAL" clId="{4CB3DE43-33C6-4974-9885-724DCFF133AA}" dt="2018-09-27T02:11:49.784" v="10" actId="20577"/>
          <ac:spMkLst>
            <pc:docMk/>
            <pc:sldMk cId="1386820672" sldId="1681"/>
            <ac:spMk id="4" creationId="{00000000-0000-0000-0000-000000000000}"/>
          </ac:spMkLst>
        </pc:spChg>
      </pc:sldChg>
      <pc:sldChg chg="modSp">
        <pc:chgData name="Michael Parker" userId="5c59e3be-8950-412f-a25d-08d91917be58" providerId="ADAL" clId="{4CB3DE43-33C6-4974-9885-724DCFF133AA}" dt="2018-09-27T02:10:52.655" v="5" actId="207"/>
        <pc:sldMkLst>
          <pc:docMk/>
          <pc:sldMk cId="2123275240" sldId="1702"/>
        </pc:sldMkLst>
        <pc:spChg chg="mod">
          <ac:chgData name="Michael Parker" userId="5c59e3be-8950-412f-a25d-08d91917be58" providerId="ADAL" clId="{4CB3DE43-33C6-4974-9885-724DCFF133AA}" dt="2018-09-27T02:10:52.655" v="5" actId="207"/>
          <ac:spMkLst>
            <pc:docMk/>
            <pc:sldMk cId="2123275240" sldId="1702"/>
            <ac:spMk id="3" creationId="{00000000-0000-0000-0000-000000000000}"/>
          </ac:spMkLst>
        </pc:spChg>
      </pc:sldChg>
      <pc:sldChg chg="addSp modSp">
        <pc:chgData name="Michael Parker" userId="5c59e3be-8950-412f-a25d-08d91917be58" providerId="ADAL" clId="{4CB3DE43-33C6-4974-9885-724DCFF133AA}" dt="2018-09-27T02:49:06.621" v="50" actId="114"/>
        <pc:sldMkLst>
          <pc:docMk/>
          <pc:sldMk cId="321802500" sldId="1740"/>
        </pc:sldMkLst>
        <pc:spChg chg="add mod">
          <ac:chgData name="Michael Parker" userId="5c59e3be-8950-412f-a25d-08d91917be58" providerId="ADAL" clId="{4CB3DE43-33C6-4974-9885-724DCFF133AA}" dt="2018-09-27T02:49:06.621" v="50" actId="114"/>
          <ac:spMkLst>
            <pc:docMk/>
            <pc:sldMk cId="321802500" sldId="1740"/>
            <ac:spMk id="3" creationId="{ABF05024-62FB-4717-96D2-F4670FD19320}"/>
          </ac:spMkLst>
        </pc:spChg>
        <pc:picChg chg="add mod">
          <ac:chgData name="Michael Parker" userId="5c59e3be-8950-412f-a25d-08d91917be58" providerId="ADAL" clId="{4CB3DE43-33C6-4974-9885-724DCFF133AA}" dt="2018-09-27T02:48:31.230" v="45" actId="1076"/>
          <ac:picMkLst>
            <pc:docMk/>
            <pc:sldMk cId="321802500" sldId="1740"/>
            <ac:picMk id="6" creationId="{525795CC-26BB-4456-8CAC-6FA956784038}"/>
          </ac:picMkLst>
        </pc:picChg>
      </pc:sldChg>
      <pc:sldChg chg="addSp">
        <pc:chgData name="Michael Parker" userId="5c59e3be-8950-412f-a25d-08d91917be58" providerId="ADAL" clId="{4CB3DE43-33C6-4974-9885-724DCFF133AA}" dt="2018-09-27T02:50:10.755" v="67" actId="2696"/>
        <pc:sldMkLst>
          <pc:docMk/>
          <pc:sldMk cId="4003287461" sldId="1904"/>
        </pc:sldMkLst>
        <pc:spChg chg="add">
          <ac:chgData name="Michael Parker" userId="5c59e3be-8950-412f-a25d-08d91917be58" providerId="ADAL" clId="{4CB3DE43-33C6-4974-9885-724DCFF133AA}" dt="2018-09-27T02:50:10.755" v="67" actId="2696"/>
          <ac:spMkLst>
            <pc:docMk/>
            <pc:sldMk cId="4003287461" sldId="1904"/>
            <ac:spMk id="9" creationId="{79797BDF-0CB2-426E-80D1-6A6D9AEB935A}"/>
          </ac:spMkLst>
        </pc:spChg>
        <pc:picChg chg="add">
          <ac:chgData name="Michael Parker" userId="5c59e3be-8950-412f-a25d-08d91917be58" providerId="ADAL" clId="{4CB3DE43-33C6-4974-9885-724DCFF133AA}" dt="2018-09-27T02:50:10.755" v="67" actId="2696"/>
          <ac:picMkLst>
            <pc:docMk/>
            <pc:sldMk cId="4003287461" sldId="1904"/>
            <ac:picMk id="10" creationId="{2FA055E9-14B8-4DB3-A684-88153C593FA7}"/>
          </ac:picMkLst>
        </pc:picChg>
      </pc:sldChg>
      <pc:sldChg chg="addSp">
        <pc:chgData name="Michael Parker" userId="5c59e3be-8950-412f-a25d-08d91917be58" providerId="ADAL" clId="{4CB3DE43-33C6-4974-9885-724DCFF133AA}" dt="2018-09-27T02:51:16.996" v="86" actId="2696"/>
        <pc:sldMkLst>
          <pc:docMk/>
          <pc:sldMk cId="534529060" sldId="1923"/>
        </pc:sldMkLst>
        <pc:spChg chg="add">
          <ac:chgData name="Michael Parker" userId="5c59e3be-8950-412f-a25d-08d91917be58" providerId="ADAL" clId="{4CB3DE43-33C6-4974-9885-724DCFF133AA}" dt="2018-09-27T02:51:16.996" v="86" actId="2696"/>
          <ac:spMkLst>
            <pc:docMk/>
            <pc:sldMk cId="534529060" sldId="1923"/>
            <ac:spMk id="9" creationId="{476606BF-5E64-414D-9955-19DE9A276A69}"/>
          </ac:spMkLst>
        </pc:spChg>
        <pc:picChg chg="add">
          <ac:chgData name="Michael Parker" userId="5c59e3be-8950-412f-a25d-08d91917be58" providerId="ADAL" clId="{4CB3DE43-33C6-4974-9885-724DCFF133AA}" dt="2018-09-27T02:51:16.996" v="86" actId="2696"/>
          <ac:picMkLst>
            <pc:docMk/>
            <pc:sldMk cId="534529060" sldId="1923"/>
            <ac:picMk id="10" creationId="{86655F76-632B-4D15-976F-92B0E1F73CE2}"/>
          </ac:picMkLst>
        </pc:picChg>
      </pc:sldChg>
      <pc:sldChg chg="addSp">
        <pc:chgData name="Michael Parker" userId="5c59e3be-8950-412f-a25d-08d91917be58" providerId="ADAL" clId="{4CB3DE43-33C6-4974-9885-724DCFF133AA}" dt="2018-09-27T02:53:16.699" v="104" actId="2696"/>
        <pc:sldMkLst>
          <pc:docMk/>
          <pc:sldMk cId="737843409" sldId="2044"/>
        </pc:sldMkLst>
        <pc:spChg chg="add">
          <ac:chgData name="Michael Parker" userId="5c59e3be-8950-412f-a25d-08d91917be58" providerId="ADAL" clId="{4CB3DE43-33C6-4974-9885-724DCFF133AA}" dt="2018-09-27T02:53:16.699" v="104" actId="2696"/>
          <ac:spMkLst>
            <pc:docMk/>
            <pc:sldMk cId="737843409" sldId="2044"/>
            <ac:spMk id="6" creationId="{994F5418-3A20-481E-9D3B-500824D04063}"/>
          </ac:spMkLst>
        </pc:spChg>
        <pc:picChg chg="add">
          <ac:chgData name="Michael Parker" userId="5c59e3be-8950-412f-a25d-08d91917be58" providerId="ADAL" clId="{4CB3DE43-33C6-4974-9885-724DCFF133AA}" dt="2018-09-27T02:53:16.699" v="104" actId="2696"/>
          <ac:picMkLst>
            <pc:docMk/>
            <pc:sldMk cId="737843409" sldId="2044"/>
            <ac:picMk id="7" creationId="{08C251DC-7B75-4EC1-BB5B-396250E35975}"/>
          </ac:picMkLst>
        </pc:picChg>
      </pc:sldChg>
      <pc:sldChg chg="addSp">
        <pc:chgData name="Michael Parker" userId="5c59e3be-8950-412f-a25d-08d91917be58" providerId="ADAL" clId="{4CB3DE43-33C6-4974-9885-724DCFF133AA}" dt="2018-09-27T02:54:36.436" v="111" actId="2696"/>
        <pc:sldMkLst>
          <pc:docMk/>
          <pc:sldMk cId="2636770889" sldId="2129"/>
        </pc:sldMkLst>
        <pc:spChg chg="add">
          <ac:chgData name="Michael Parker" userId="5c59e3be-8950-412f-a25d-08d91917be58" providerId="ADAL" clId="{4CB3DE43-33C6-4974-9885-724DCFF133AA}" dt="2018-09-27T02:54:36.436" v="111" actId="2696"/>
          <ac:spMkLst>
            <pc:docMk/>
            <pc:sldMk cId="2636770889" sldId="2129"/>
            <ac:spMk id="6" creationId="{35BF35A5-949D-4032-AA5E-D445D982F72C}"/>
          </ac:spMkLst>
        </pc:spChg>
        <pc:picChg chg="add">
          <ac:chgData name="Michael Parker" userId="5c59e3be-8950-412f-a25d-08d91917be58" providerId="ADAL" clId="{4CB3DE43-33C6-4974-9885-724DCFF133AA}" dt="2018-09-27T02:54:36.436" v="111" actId="2696"/>
          <ac:picMkLst>
            <pc:docMk/>
            <pc:sldMk cId="2636770889" sldId="2129"/>
            <ac:picMk id="7" creationId="{AFCDE9C2-149A-4B16-A128-4F62B167AB5C}"/>
          </ac:picMkLst>
        </pc:picChg>
      </pc:sldChg>
      <pc:sldChg chg="addSp">
        <pc:chgData name="Michael Parker" userId="5c59e3be-8950-412f-a25d-08d91917be58" providerId="ADAL" clId="{4CB3DE43-33C6-4974-9885-724DCFF133AA}" dt="2018-09-27T02:56:09.976" v="125" actId="2696"/>
        <pc:sldMkLst>
          <pc:docMk/>
          <pc:sldMk cId="2711747399" sldId="2198"/>
        </pc:sldMkLst>
        <pc:spChg chg="add">
          <ac:chgData name="Michael Parker" userId="5c59e3be-8950-412f-a25d-08d91917be58" providerId="ADAL" clId="{4CB3DE43-33C6-4974-9885-724DCFF133AA}" dt="2018-09-27T02:56:09.976" v="125" actId="2696"/>
          <ac:spMkLst>
            <pc:docMk/>
            <pc:sldMk cId="2711747399" sldId="2198"/>
            <ac:spMk id="6" creationId="{61CB8A59-11E1-4F3C-A810-A6941DA045C2}"/>
          </ac:spMkLst>
        </pc:spChg>
        <pc:picChg chg="add">
          <ac:chgData name="Michael Parker" userId="5c59e3be-8950-412f-a25d-08d91917be58" providerId="ADAL" clId="{4CB3DE43-33C6-4974-9885-724DCFF133AA}" dt="2018-09-27T02:56:09.976" v="125" actId="2696"/>
          <ac:picMkLst>
            <pc:docMk/>
            <pc:sldMk cId="2711747399" sldId="2198"/>
            <ac:picMk id="7" creationId="{CA4EEB55-8203-4573-A391-F917CD8A2122}"/>
          </ac:picMkLst>
        </pc:picChg>
      </pc:sldChg>
      <pc:sldChg chg="addSp">
        <pc:chgData name="Michael Parker" userId="5c59e3be-8950-412f-a25d-08d91917be58" providerId="ADAL" clId="{4CB3DE43-33C6-4974-9885-724DCFF133AA}" dt="2018-09-27T02:57:06.328" v="131" actId="2696"/>
        <pc:sldMkLst>
          <pc:docMk/>
          <pc:sldMk cId="464690026" sldId="2451"/>
        </pc:sldMkLst>
        <pc:spChg chg="add">
          <ac:chgData name="Michael Parker" userId="5c59e3be-8950-412f-a25d-08d91917be58" providerId="ADAL" clId="{4CB3DE43-33C6-4974-9885-724DCFF133AA}" dt="2018-09-27T02:57:06.328" v="131" actId="2696"/>
          <ac:spMkLst>
            <pc:docMk/>
            <pc:sldMk cId="464690026" sldId="2451"/>
            <ac:spMk id="6" creationId="{63913DC4-0DC6-4851-A055-DC8963BB42F2}"/>
          </ac:spMkLst>
        </pc:spChg>
        <pc:picChg chg="add">
          <ac:chgData name="Michael Parker" userId="5c59e3be-8950-412f-a25d-08d91917be58" providerId="ADAL" clId="{4CB3DE43-33C6-4974-9885-724DCFF133AA}" dt="2018-09-27T02:57:06.328" v="131" actId="2696"/>
          <ac:picMkLst>
            <pc:docMk/>
            <pc:sldMk cId="464690026" sldId="2451"/>
            <ac:picMk id="7" creationId="{710C0105-44CF-421A-A2CE-9EF4D61084FF}"/>
          </ac:picMkLst>
        </pc:picChg>
      </pc:sldChg>
      <pc:sldChg chg="addSp">
        <pc:chgData name="Michael Parker" userId="5c59e3be-8950-412f-a25d-08d91917be58" providerId="ADAL" clId="{4CB3DE43-33C6-4974-9885-724DCFF133AA}" dt="2018-09-27T02:57:35.329" v="141" actId="2696"/>
        <pc:sldMkLst>
          <pc:docMk/>
          <pc:sldMk cId="4179063063" sldId="2470"/>
        </pc:sldMkLst>
        <pc:spChg chg="add">
          <ac:chgData name="Michael Parker" userId="5c59e3be-8950-412f-a25d-08d91917be58" providerId="ADAL" clId="{4CB3DE43-33C6-4974-9885-724DCFF133AA}" dt="2018-09-27T02:57:35.329" v="141" actId="2696"/>
          <ac:spMkLst>
            <pc:docMk/>
            <pc:sldMk cId="4179063063" sldId="2470"/>
            <ac:spMk id="6" creationId="{7D589C8E-2DDF-420E-8576-32E89BDCCC4A}"/>
          </ac:spMkLst>
        </pc:spChg>
        <pc:picChg chg="add">
          <ac:chgData name="Michael Parker" userId="5c59e3be-8950-412f-a25d-08d91917be58" providerId="ADAL" clId="{4CB3DE43-33C6-4974-9885-724DCFF133AA}" dt="2018-09-27T02:57:35.329" v="141" actId="2696"/>
          <ac:picMkLst>
            <pc:docMk/>
            <pc:sldMk cId="4179063063" sldId="2470"/>
            <ac:picMk id="7" creationId="{711B0465-B123-4617-B975-98567C1A77D6}"/>
          </ac:picMkLst>
        </pc:picChg>
      </pc:sldChg>
      <pc:sldChg chg="addSp">
        <pc:chgData name="Michael Parker" userId="5c59e3be-8950-412f-a25d-08d91917be58" providerId="ADAL" clId="{4CB3DE43-33C6-4974-9885-724DCFF133AA}" dt="2018-09-27T02:57:53.451" v="148" actId="2696"/>
        <pc:sldMkLst>
          <pc:docMk/>
          <pc:sldMk cId="3877044197" sldId="2482"/>
        </pc:sldMkLst>
        <pc:spChg chg="add">
          <ac:chgData name="Michael Parker" userId="5c59e3be-8950-412f-a25d-08d91917be58" providerId="ADAL" clId="{4CB3DE43-33C6-4974-9885-724DCFF133AA}" dt="2018-09-27T02:57:53.451" v="148" actId="2696"/>
          <ac:spMkLst>
            <pc:docMk/>
            <pc:sldMk cId="3877044197" sldId="2482"/>
            <ac:spMk id="6" creationId="{246826F0-E284-45BB-83B7-14E4148D9B50}"/>
          </ac:spMkLst>
        </pc:spChg>
        <pc:picChg chg="add">
          <ac:chgData name="Michael Parker" userId="5c59e3be-8950-412f-a25d-08d91917be58" providerId="ADAL" clId="{4CB3DE43-33C6-4974-9885-724DCFF133AA}" dt="2018-09-27T02:57:53.451" v="148" actId="2696"/>
          <ac:picMkLst>
            <pc:docMk/>
            <pc:sldMk cId="3877044197" sldId="2482"/>
            <ac:picMk id="7" creationId="{D3D3D52F-1042-4B33-A362-9AE105134B44}"/>
          </ac:picMkLst>
        </pc:picChg>
      </pc:sldChg>
      <pc:sldChg chg="addSp">
        <pc:chgData name="Michael Parker" userId="5c59e3be-8950-412f-a25d-08d91917be58" providerId="ADAL" clId="{4CB3DE43-33C6-4974-9885-724DCFF133AA}" dt="2018-09-27T02:58:23.927" v="157" actId="2696"/>
        <pc:sldMkLst>
          <pc:docMk/>
          <pc:sldMk cId="2988332514" sldId="2506"/>
        </pc:sldMkLst>
        <pc:spChg chg="add">
          <ac:chgData name="Michael Parker" userId="5c59e3be-8950-412f-a25d-08d91917be58" providerId="ADAL" clId="{4CB3DE43-33C6-4974-9885-724DCFF133AA}" dt="2018-09-27T02:58:23.927" v="157" actId="2696"/>
          <ac:spMkLst>
            <pc:docMk/>
            <pc:sldMk cId="2988332514" sldId="2506"/>
            <ac:spMk id="6" creationId="{3009CA07-1417-497D-90BA-AB9FB8459C16}"/>
          </ac:spMkLst>
        </pc:spChg>
        <pc:picChg chg="add">
          <ac:chgData name="Michael Parker" userId="5c59e3be-8950-412f-a25d-08d91917be58" providerId="ADAL" clId="{4CB3DE43-33C6-4974-9885-724DCFF133AA}" dt="2018-09-27T02:58:23.927" v="157" actId="2696"/>
          <ac:picMkLst>
            <pc:docMk/>
            <pc:sldMk cId="2988332514" sldId="2506"/>
            <ac:picMk id="7" creationId="{13605612-0C42-458C-A0CB-62E3C1FDF115}"/>
          </ac:picMkLst>
        </pc:picChg>
      </pc:sldChg>
      <pc:sldChg chg="addSp">
        <pc:chgData name="Michael Parker" userId="5c59e3be-8950-412f-a25d-08d91917be58" providerId="ADAL" clId="{4CB3DE43-33C6-4974-9885-724DCFF133AA}" dt="2018-09-27T02:59:34.143" v="170" actId="2696"/>
        <pc:sldMkLst>
          <pc:docMk/>
          <pc:sldMk cId="3815077735" sldId="2555"/>
        </pc:sldMkLst>
        <pc:spChg chg="add">
          <ac:chgData name="Michael Parker" userId="5c59e3be-8950-412f-a25d-08d91917be58" providerId="ADAL" clId="{4CB3DE43-33C6-4974-9885-724DCFF133AA}" dt="2018-09-27T02:59:34.143" v="170" actId="2696"/>
          <ac:spMkLst>
            <pc:docMk/>
            <pc:sldMk cId="3815077735" sldId="2555"/>
            <ac:spMk id="6" creationId="{5167FC77-51BC-442D-9C74-34A6FFAC45ED}"/>
          </ac:spMkLst>
        </pc:spChg>
        <pc:picChg chg="add">
          <ac:chgData name="Michael Parker" userId="5c59e3be-8950-412f-a25d-08d91917be58" providerId="ADAL" clId="{4CB3DE43-33C6-4974-9885-724DCFF133AA}" dt="2018-09-27T02:59:34.143" v="170" actId="2696"/>
          <ac:picMkLst>
            <pc:docMk/>
            <pc:sldMk cId="3815077735" sldId="2555"/>
            <ac:picMk id="7" creationId="{DB8DE724-0F63-4490-AB4B-DE7655D9902B}"/>
          </ac:picMkLst>
        </pc:picChg>
      </pc:sldChg>
      <pc:sldChg chg="addSp">
        <pc:chgData name="Michael Parker" userId="5c59e3be-8950-412f-a25d-08d91917be58" providerId="ADAL" clId="{4CB3DE43-33C6-4974-9885-724DCFF133AA}" dt="2018-09-27T03:00:12.831" v="180" actId="2696"/>
        <pc:sldMkLst>
          <pc:docMk/>
          <pc:sldMk cId="457705688" sldId="2596"/>
        </pc:sldMkLst>
        <pc:spChg chg="add">
          <ac:chgData name="Michael Parker" userId="5c59e3be-8950-412f-a25d-08d91917be58" providerId="ADAL" clId="{4CB3DE43-33C6-4974-9885-724DCFF133AA}" dt="2018-09-27T03:00:12.831" v="180" actId="2696"/>
          <ac:spMkLst>
            <pc:docMk/>
            <pc:sldMk cId="457705688" sldId="2596"/>
            <ac:spMk id="6" creationId="{A9E585D9-4DD5-412A-B14D-3C028367E610}"/>
          </ac:spMkLst>
        </pc:spChg>
        <pc:picChg chg="add">
          <ac:chgData name="Michael Parker" userId="5c59e3be-8950-412f-a25d-08d91917be58" providerId="ADAL" clId="{4CB3DE43-33C6-4974-9885-724DCFF133AA}" dt="2018-09-27T03:00:12.831" v="180" actId="2696"/>
          <ac:picMkLst>
            <pc:docMk/>
            <pc:sldMk cId="457705688" sldId="2596"/>
            <ac:picMk id="7" creationId="{251669C3-4851-40A7-B6F2-53DB16F43CE1}"/>
          </ac:picMkLst>
        </pc:picChg>
      </pc:sldChg>
      <pc:sldChg chg="addSp">
        <pc:chgData name="Michael Parker" userId="5c59e3be-8950-412f-a25d-08d91917be58" providerId="ADAL" clId="{4CB3DE43-33C6-4974-9885-724DCFF133AA}" dt="2018-09-27T03:01:02.644" v="189" actId="2696"/>
        <pc:sldMkLst>
          <pc:docMk/>
          <pc:sldMk cId="996448778" sldId="2643"/>
        </pc:sldMkLst>
        <pc:spChg chg="add">
          <ac:chgData name="Michael Parker" userId="5c59e3be-8950-412f-a25d-08d91917be58" providerId="ADAL" clId="{4CB3DE43-33C6-4974-9885-724DCFF133AA}" dt="2018-09-27T03:01:02.644" v="189" actId="2696"/>
          <ac:spMkLst>
            <pc:docMk/>
            <pc:sldMk cId="996448778" sldId="2643"/>
            <ac:spMk id="6" creationId="{A3497858-A960-4370-BBD9-74A787815B50}"/>
          </ac:spMkLst>
        </pc:spChg>
        <pc:picChg chg="add">
          <ac:chgData name="Michael Parker" userId="5c59e3be-8950-412f-a25d-08d91917be58" providerId="ADAL" clId="{4CB3DE43-33C6-4974-9885-724DCFF133AA}" dt="2018-09-27T03:01:02.644" v="189" actId="2696"/>
          <ac:picMkLst>
            <pc:docMk/>
            <pc:sldMk cId="996448778" sldId="2643"/>
            <ac:picMk id="7" creationId="{5DC7D5EC-4F74-47B4-AB22-906A08A6C483}"/>
          </ac:picMkLst>
        </pc:picChg>
      </pc:sldChg>
      <pc:sldChg chg="addSp">
        <pc:chgData name="Michael Parker" userId="5c59e3be-8950-412f-a25d-08d91917be58" providerId="ADAL" clId="{4CB3DE43-33C6-4974-9885-724DCFF133AA}" dt="2018-09-27T03:01:16.380" v="200" actId="2696"/>
        <pc:sldMkLst>
          <pc:docMk/>
          <pc:sldMk cId="1448713370" sldId="2656"/>
        </pc:sldMkLst>
        <pc:spChg chg="add">
          <ac:chgData name="Michael Parker" userId="5c59e3be-8950-412f-a25d-08d91917be58" providerId="ADAL" clId="{4CB3DE43-33C6-4974-9885-724DCFF133AA}" dt="2018-09-27T03:01:16.380" v="200" actId="2696"/>
          <ac:spMkLst>
            <pc:docMk/>
            <pc:sldMk cId="1448713370" sldId="2656"/>
            <ac:spMk id="6" creationId="{3B2FBCAD-0BCA-4ACF-A70B-3B3B18333CB1}"/>
          </ac:spMkLst>
        </pc:spChg>
        <pc:picChg chg="add">
          <ac:chgData name="Michael Parker" userId="5c59e3be-8950-412f-a25d-08d91917be58" providerId="ADAL" clId="{4CB3DE43-33C6-4974-9885-724DCFF133AA}" dt="2018-09-27T03:01:16.380" v="200" actId="2696"/>
          <ac:picMkLst>
            <pc:docMk/>
            <pc:sldMk cId="1448713370" sldId="2656"/>
            <ac:picMk id="7" creationId="{87727889-9CD1-4220-8985-286B5A8A7E42}"/>
          </ac:picMkLst>
        </pc:picChg>
      </pc:sldChg>
      <pc:sldChg chg="addSp">
        <pc:chgData name="Michael Parker" userId="5c59e3be-8950-412f-a25d-08d91917be58" providerId="ADAL" clId="{4CB3DE43-33C6-4974-9885-724DCFF133AA}" dt="2018-09-27T03:01:28.969" v="203" actId="2696"/>
        <pc:sldMkLst>
          <pc:docMk/>
          <pc:sldMk cId="1815543786" sldId="2666"/>
        </pc:sldMkLst>
        <pc:spChg chg="add">
          <ac:chgData name="Michael Parker" userId="5c59e3be-8950-412f-a25d-08d91917be58" providerId="ADAL" clId="{4CB3DE43-33C6-4974-9885-724DCFF133AA}" dt="2018-09-27T03:01:28.969" v="203" actId="2696"/>
          <ac:spMkLst>
            <pc:docMk/>
            <pc:sldMk cId="1815543786" sldId="2666"/>
            <ac:spMk id="6" creationId="{E584E324-D5FC-42AD-811D-EA934330F11D}"/>
          </ac:spMkLst>
        </pc:spChg>
        <pc:picChg chg="add">
          <ac:chgData name="Michael Parker" userId="5c59e3be-8950-412f-a25d-08d91917be58" providerId="ADAL" clId="{4CB3DE43-33C6-4974-9885-724DCFF133AA}" dt="2018-09-27T03:01:28.969" v="203" actId="2696"/>
          <ac:picMkLst>
            <pc:docMk/>
            <pc:sldMk cId="1815543786" sldId="2666"/>
            <ac:picMk id="7" creationId="{168C9B08-F62B-4774-BF16-863574B4A604}"/>
          </ac:picMkLst>
        </pc:picChg>
      </pc:sldChg>
      <pc:sldChg chg="addSp">
        <pc:chgData name="Michael Parker" userId="5c59e3be-8950-412f-a25d-08d91917be58" providerId="ADAL" clId="{4CB3DE43-33C6-4974-9885-724DCFF133AA}" dt="2018-09-27T03:02:35.622" v="226" actId="2696"/>
        <pc:sldMkLst>
          <pc:docMk/>
          <pc:sldMk cId="824465990" sldId="2762"/>
        </pc:sldMkLst>
        <pc:spChg chg="add">
          <ac:chgData name="Michael Parker" userId="5c59e3be-8950-412f-a25d-08d91917be58" providerId="ADAL" clId="{4CB3DE43-33C6-4974-9885-724DCFF133AA}" dt="2018-09-27T03:02:35.622" v="226" actId="2696"/>
          <ac:spMkLst>
            <pc:docMk/>
            <pc:sldMk cId="824465990" sldId="2762"/>
            <ac:spMk id="6" creationId="{D3322DAC-1397-4D6B-B468-05D52B443D01}"/>
          </ac:spMkLst>
        </pc:spChg>
        <pc:picChg chg="add">
          <ac:chgData name="Michael Parker" userId="5c59e3be-8950-412f-a25d-08d91917be58" providerId="ADAL" clId="{4CB3DE43-33C6-4974-9885-724DCFF133AA}" dt="2018-09-27T03:02:35.622" v="226" actId="2696"/>
          <ac:picMkLst>
            <pc:docMk/>
            <pc:sldMk cId="824465990" sldId="2762"/>
            <ac:picMk id="7" creationId="{064BDE84-2C0B-41DF-9B09-4C94C9D2EDEC}"/>
          </ac:picMkLst>
        </pc:picChg>
      </pc:sldChg>
      <pc:sldChg chg="addSp">
        <pc:chgData name="Michael Parker" userId="5c59e3be-8950-412f-a25d-08d91917be58" providerId="ADAL" clId="{4CB3DE43-33C6-4974-9885-724DCFF133AA}" dt="2018-09-27T03:02:52.605" v="229" actId="2696"/>
        <pc:sldMkLst>
          <pc:docMk/>
          <pc:sldMk cId="1242070706" sldId="2772"/>
        </pc:sldMkLst>
        <pc:spChg chg="add">
          <ac:chgData name="Michael Parker" userId="5c59e3be-8950-412f-a25d-08d91917be58" providerId="ADAL" clId="{4CB3DE43-33C6-4974-9885-724DCFF133AA}" dt="2018-09-27T03:02:52.605" v="229" actId="2696"/>
          <ac:spMkLst>
            <pc:docMk/>
            <pc:sldMk cId="1242070706" sldId="2772"/>
            <ac:spMk id="6" creationId="{19F8D917-5FBB-4E98-84A9-37124E6D01B5}"/>
          </ac:spMkLst>
        </pc:spChg>
        <pc:picChg chg="add">
          <ac:chgData name="Michael Parker" userId="5c59e3be-8950-412f-a25d-08d91917be58" providerId="ADAL" clId="{4CB3DE43-33C6-4974-9885-724DCFF133AA}" dt="2018-09-27T03:02:52.605" v="229" actId="2696"/>
          <ac:picMkLst>
            <pc:docMk/>
            <pc:sldMk cId="1242070706" sldId="2772"/>
            <ac:picMk id="7" creationId="{25AD6BEE-96E3-4380-ABFA-E599CB969DB2}"/>
          </ac:picMkLst>
        </pc:picChg>
      </pc:sldChg>
      <pc:sldChg chg="addSp">
        <pc:chgData name="Michael Parker" userId="5c59e3be-8950-412f-a25d-08d91917be58" providerId="ADAL" clId="{4CB3DE43-33C6-4974-9885-724DCFF133AA}" dt="2018-09-27T03:03:46.418" v="242" actId="2696"/>
        <pc:sldMkLst>
          <pc:docMk/>
          <pc:sldMk cId="2070198598" sldId="2830"/>
        </pc:sldMkLst>
        <pc:spChg chg="add">
          <ac:chgData name="Michael Parker" userId="5c59e3be-8950-412f-a25d-08d91917be58" providerId="ADAL" clId="{4CB3DE43-33C6-4974-9885-724DCFF133AA}" dt="2018-09-27T03:03:46.418" v="242" actId="2696"/>
          <ac:spMkLst>
            <pc:docMk/>
            <pc:sldMk cId="2070198598" sldId="2830"/>
            <ac:spMk id="6" creationId="{D282641A-2897-4C0D-9FC9-A362723E6C78}"/>
          </ac:spMkLst>
        </pc:spChg>
        <pc:picChg chg="add">
          <ac:chgData name="Michael Parker" userId="5c59e3be-8950-412f-a25d-08d91917be58" providerId="ADAL" clId="{4CB3DE43-33C6-4974-9885-724DCFF133AA}" dt="2018-09-27T03:03:46.418" v="242" actId="2696"/>
          <ac:picMkLst>
            <pc:docMk/>
            <pc:sldMk cId="2070198598" sldId="2830"/>
            <ac:picMk id="7" creationId="{FCFC5B8F-369D-4781-AFA7-854FA4AC8587}"/>
          </ac:picMkLst>
        </pc:picChg>
      </pc:sldChg>
      <pc:sldChg chg="addSp">
        <pc:chgData name="Michael Parker" userId="5c59e3be-8950-412f-a25d-08d91917be58" providerId="ADAL" clId="{4CB3DE43-33C6-4974-9885-724DCFF133AA}" dt="2018-09-27T03:04:50.773" v="253" actId="2696"/>
        <pc:sldMkLst>
          <pc:docMk/>
          <pc:sldMk cId="1376873485" sldId="2895"/>
        </pc:sldMkLst>
        <pc:spChg chg="add">
          <ac:chgData name="Michael Parker" userId="5c59e3be-8950-412f-a25d-08d91917be58" providerId="ADAL" clId="{4CB3DE43-33C6-4974-9885-724DCFF133AA}" dt="2018-09-27T03:04:50.773" v="253" actId="2696"/>
          <ac:spMkLst>
            <pc:docMk/>
            <pc:sldMk cId="1376873485" sldId="2895"/>
            <ac:spMk id="6" creationId="{2A660952-5354-4E9F-817B-725F9D624093}"/>
          </ac:spMkLst>
        </pc:spChg>
        <pc:picChg chg="add">
          <ac:chgData name="Michael Parker" userId="5c59e3be-8950-412f-a25d-08d91917be58" providerId="ADAL" clId="{4CB3DE43-33C6-4974-9885-724DCFF133AA}" dt="2018-09-27T03:04:50.773" v="253" actId="2696"/>
          <ac:picMkLst>
            <pc:docMk/>
            <pc:sldMk cId="1376873485" sldId="2895"/>
            <ac:picMk id="7" creationId="{5FE2B96F-2210-4DA6-8A10-4B7C1FE317BA}"/>
          </ac:picMkLst>
        </pc:picChg>
      </pc:sldChg>
      <pc:sldChg chg="addSp">
        <pc:chgData name="Michael Parker" userId="5c59e3be-8950-412f-a25d-08d91917be58" providerId="ADAL" clId="{4CB3DE43-33C6-4974-9885-724DCFF133AA}" dt="2018-09-27T03:05:29.768" v="259" actId="2696"/>
        <pc:sldMkLst>
          <pc:docMk/>
          <pc:sldMk cId="1446486155" sldId="2900"/>
        </pc:sldMkLst>
        <pc:spChg chg="add">
          <ac:chgData name="Michael Parker" userId="5c59e3be-8950-412f-a25d-08d91917be58" providerId="ADAL" clId="{4CB3DE43-33C6-4974-9885-724DCFF133AA}" dt="2018-09-27T03:05:29.768" v="259" actId="2696"/>
          <ac:spMkLst>
            <pc:docMk/>
            <pc:sldMk cId="1446486155" sldId="2900"/>
            <ac:spMk id="6" creationId="{554A4A55-85EF-43DE-BDD0-63EC44AE621A}"/>
          </ac:spMkLst>
        </pc:spChg>
        <pc:picChg chg="add">
          <ac:chgData name="Michael Parker" userId="5c59e3be-8950-412f-a25d-08d91917be58" providerId="ADAL" clId="{4CB3DE43-33C6-4974-9885-724DCFF133AA}" dt="2018-09-27T03:05:29.768" v="259" actId="2696"/>
          <ac:picMkLst>
            <pc:docMk/>
            <pc:sldMk cId="1446486155" sldId="2900"/>
            <ac:picMk id="7" creationId="{4BA5CF54-3260-42BE-B6C6-CAE07C840A99}"/>
          </ac:picMkLst>
        </pc:picChg>
      </pc:sldChg>
      <pc:sldChg chg="addSp">
        <pc:chgData name="Michael Parker" userId="5c59e3be-8950-412f-a25d-08d91917be58" providerId="ADAL" clId="{4CB3DE43-33C6-4974-9885-724DCFF133AA}" dt="2018-09-27T03:05:36.562" v="260" actId="2696"/>
        <pc:sldMkLst>
          <pc:docMk/>
          <pc:sldMk cId="3121164276" sldId="2906"/>
        </pc:sldMkLst>
        <pc:spChg chg="add">
          <ac:chgData name="Michael Parker" userId="5c59e3be-8950-412f-a25d-08d91917be58" providerId="ADAL" clId="{4CB3DE43-33C6-4974-9885-724DCFF133AA}" dt="2018-09-27T03:05:36.562" v="260" actId="2696"/>
          <ac:spMkLst>
            <pc:docMk/>
            <pc:sldMk cId="3121164276" sldId="2906"/>
            <ac:spMk id="6" creationId="{47AE7FC9-F3CC-4F22-922E-087F617BCCFA}"/>
          </ac:spMkLst>
        </pc:spChg>
        <pc:picChg chg="add">
          <ac:chgData name="Michael Parker" userId="5c59e3be-8950-412f-a25d-08d91917be58" providerId="ADAL" clId="{4CB3DE43-33C6-4974-9885-724DCFF133AA}" dt="2018-09-27T03:05:36.562" v="260" actId="2696"/>
          <ac:picMkLst>
            <pc:docMk/>
            <pc:sldMk cId="3121164276" sldId="2906"/>
            <ac:picMk id="7" creationId="{4E0F12E8-1209-48E5-B166-7B7AB009844C}"/>
          </ac:picMkLst>
        </pc:picChg>
      </pc:sldChg>
      <pc:sldChg chg="addSp">
        <pc:chgData name="Michael Parker" userId="5c59e3be-8950-412f-a25d-08d91917be58" providerId="ADAL" clId="{4CB3DE43-33C6-4974-9885-724DCFF133AA}" dt="2018-09-27T03:05:44.128" v="261" actId="2696"/>
        <pc:sldMkLst>
          <pc:docMk/>
          <pc:sldMk cId="1713209144" sldId="2915"/>
        </pc:sldMkLst>
        <pc:spChg chg="add">
          <ac:chgData name="Michael Parker" userId="5c59e3be-8950-412f-a25d-08d91917be58" providerId="ADAL" clId="{4CB3DE43-33C6-4974-9885-724DCFF133AA}" dt="2018-09-27T03:05:44.128" v="261" actId="2696"/>
          <ac:spMkLst>
            <pc:docMk/>
            <pc:sldMk cId="1713209144" sldId="2915"/>
            <ac:spMk id="6" creationId="{3BA0AE45-56A3-4736-B133-D2DE7C3137B3}"/>
          </ac:spMkLst>
        </pc:spChg>
        <pc:picChg chg="add">
          <ac:chgData name="Michael Parker" userId="5c59e3be-8950-412f-a25d-08d91917be58" providerId="ADAL" clId="{4CB3DE43-33C6-4974-9885-724DCFF133AA}" dt="2018-09-27T03:05:44.128" v="261" actId="2696"/>
          <ac:picMkLst>
            <pc:docMk/>
            <pc:sldMk cId="1713209144" sldId="2915"/>
            <ac:picMk id="7" creationId="{F185309F-BF3E-4617-A604-4BADCF38BE32}"/>
          </ac:picMkLst>
        </pc:picChg>
      </pc:sldChg>
      <pc:sldChg chg="addSp">
        <pc:chgData name="Michael Parker" userId="5c59e3be-8950-412f-a25d-08d91917be58" providerId="ADAL" clId="{4CB3DE43-33C6-4974-9885-724DCFF133AA}" dt="2018-09-27T03:05:50.524" v="262" actId="2696"/>
        <pc:sldMkLst>
          <pc:docMk/>
          <pc:sldMk cId="3121024793" sldId="2920"/>
        </pc:sldMkLst>
        <pc:spChg chg="add">
          <ac:chgData name="Michael Parker" userId="5c59e3be-8950-412f-a25d-08d91917be58" providerId="ADAL" clId="{4CB3DE43-33C6-4974-9885-724DCFF133AA}" dt="2018-09-27T03:05:50.524" v="262" actId="2696"/>
          <ac:spMkLst>
            <pc:docMk/>
            <pc:sldMk cId="3121024793" sldId="2920"/>
            <ac:spMk id="6" creationId="{4390A8D2-9650-4381-9661-E8F900C6EFAF}"/>
          </ac:spMkLst>
        </pc:spChg>
        <pc:picChg chg="add">
          <ac:chgData name="Michael Parker" userId="5c59e3be-8950-412f-a25d-08d91917be58" providerId="ADAL" clId="{4CB3DE43-33C6-4974-9885-724DCFF133AA}" dt="2018-09-27T03:05:50.524" v="262" actId="2696"/>
          <ac:picMkLst>
            <pc:docMk/>
            <pc:sldMk cId="3121024793" sldId="2920"/>
            <ac:picMk id="7" creationId="{2EC7409D-83D2-4801-AC49-2776ED7E8C22}"/>
          </ac:picMkLst>
        </pc:picChg>
      </pc:sldChg>
      <pc:sldChg chg="addSp">
        <pc:chgData name="Michael Parker" userId="5c59e3be-8950-412f-a25d-08d91917be58" providerId="ADAL" clId="{4CB3DE43-33C6-4974-9885-724DCFF133AA}" dt="2018-09-27T03:06:01.874" v="263" actId="2696"/>
        <pc:sldMkLst>
          <pc:docMk/>
          <pc:sldMk cId="749110308" sldId="2941"/>
        </pc:sldMkLst>
        <pc:spChg chg="add">
          <ac:chgData name="Michael Parker" userId="5c59e3be-8950-412f-a25d-08d91917be58" providerId="ADAL" clId="{4CB3DE43-33C6-4974-9885-724DCFF133AA}" dt="2018-09-27T03:06:01.874" v="263" actId="2696"/>
          <ac:spMkLst>
            <pc:docMk/>
            <pc:sldMk cId="749110308" sldId="2941"/>
            <ac:spMk id="6" creationId="{5262BDE9-2D11-4FC8-B973-CE1E89E4C698}"/>
          </ac:spMkLst>
        </pc:spChg>
        <pc:picChg chg="add">
          <ac:chgData name="Michael Parker" userId="5c59e3be-8950-412f-a25d-08d91917be58" providerId="ADAL" clId="{4CB3DE43-33C6-4974-9885-724DCFF133AA}" dt="2018-09-27T03:06:01.874" v="263" actId="2696"/>
          <ac:picMkLst>
            <pc:docMk/>
            <pc:sldMk cId="749110308" sldId="2941"/>
            <ac:picMk id="7" creationId="{9D751E1E-AF20-4592-93DF-A673AA1C19F3}"/>
          </ac:picMkLst>
        </pc:picChg>
      </pc:sldChg>
      <pc:sldChg chg="modSp">
        <pc:chgData name="Michael Parker" userId="5c59e3be-8950-412f-a25d-08d91917be58" providerId="ADAL" clId="{4CB3DE43-33C6-4974-9885-724DCFF133AA}" dt="2018-09-27T02:12:18.479" v="15" actId="20577"/>
        <pc:sldMkLst>
          <pc:docMk/>
          <pc:sldMk cId="1927804915" sldId="3287"/>
        </pc:sldMkLst>
        <pc:spChg chg="mod">
          <ac:chgData name="Michael Parker" userId="5c59e3be-8950-412f-a25d-08d91917be58" providerId="ADAL" clId="{4CB3DE43-33C6-4974-9885-724DCFF133AA}" dt="2018-09-27T02:12:18.479" v="15" actId="20577"/>
          <ac:spMkLst>
            <pc:docMk/>
            <pc:sldMk cId="1927804915" sldId="3287"/>
            <ac:spMk id="10" creationId="{FC9B5357-409E-470C-9231-2ADC1458D5AE}"/>
          </ac:spMkLst>
        </pc:spChg>
      </pc:sldChg>
      <pc:sldMasterChg chg="modSp modSldLayout">
        <pc:chgData name="Michael Parker" userId="5c59e3be-8950-412f-a25d-08d91917be58" providerId="ADAL" clId="{4CB3DE43-33C6-4974-9885-724DCFF133AA}" dt="2018-09-27T02:10:12.470" v="4" actId="207"/>
        <pc:sldMasterMkLst>
          <pc:docMk/>
          <pc:sldMasterMk cId="0" sldId="2147483696"/>
        </pc:sldMasterMkLst>
        <pc:spChg chg="mod">
          <ac:chgData name="Michael Parker" userId="5c59e3be-8950-412f-a25d-08d91917be58" providerId="ADAL" clId="{4CB3DE43-33C6-4974-9885-724DCFF133AA}" dt="2018-09-27T02:09:45.562" v="0" actId="207"/>
          <ac:spMkLst>
            <pc:docMk/>
            <pc:sldMasterMk cId="0" sldId="2147483696"/>
            <ac:spMk id="2" creationId="{00000000-0000-0000-0000-000000000000}"/>
          </ac:spMkLst>
        </pc:spChg>
        <pc:spChg chg="mod">
          <ac:chgData name="Michael Parker" userId="5c59e3be-8950-412f-a25d-08d91917be58" providerId="ADAL" clId="{4CB3DE43-33C6-4974-9885-724DCFF133AA}" dt="2018-09-27T02:09:51.081" v="1" actId="207"/>
          <ac:spMkLst>
            <pc:docMk/>
            <pc:sldMasterMk cId="0" sldId="2147483696"/>
            <ac:spMk id="3" creationId="{00000000-0000-0000-0000-000000000000}"/>
          </ac:spMkLst>
        </pc:spChg>
        <pc:sldLayoutChg chg="modSp">
          <pc:chgData name="Michael Parker" userId="5c59e3be-8950-412f-a25d-08d91917be58" providerId="ADAL" clId="{4CB3DE43-33C6-4974-9885-724DCFF133AA}" dt="2018-09-27T02:10:03.691" v="2" actId="207"/>
          <pc:sldLayoutMkLst>
            <pc:docMk/>
            <pc:sldMasterMk cId="0" sldId="2147483696"/>
            <pc:sldLayoutMk cId="0" sldId="2147483697"/>
          </pc:sldLayoutMkLst>
          <pc:spChg chg="mod">
            <ac:chgData name="Michael Parker" userId="5c59e3be-8950-412f-a25d-08d91917be58" providerId="ADAL" clId="{4CB3DE43-33C6-4974-9885-724DCFF133AA}" dt="2018-09-27T02:10:03.691" v="2" actId="207"/>
            <ac:spMkLst>
              <pc:docMk/>
              <pc:sldMasterMk cId="0" sldId="2147483696"/>
              <pc:sldLayoutMk cId="0" sldId="2147483697"/>
              <ac:spMk id="2" creationId="{00000000-0000-0000-0000-000000000000}"/>
            </ac:spMkLst>
          </pc:spChg>
        </pc:sldLayoutChg>
        <pc:sldLayoutChg chg="modSp">
          <pc:chgData name="Michael Parker" userId="5c59e3be-8950-412f-a25d-08d91917be58" providerId="ADAL" clId="{4CB3DE43-33C6-4974-9885-724DCFF133AA}" dt="2018-09-27T02:10:12.470" v="4" actId="207"/>
          <pc:sldLayoutMkLst>
            <pc:docMk/>
            <pc:sldMasterMk cId="0" sldId="2147483696"/>
            <pc:sldLayoutMk cId="0" sldId="2147483698"/>
          </pc:sldLayoutMkLst>
          <pc:spChg chg="mod">
            <ac:chgData name="Michael Parker" userId="5c59e3be-8950-412f-a25d-08d91917be58" providerId="ADAL" clId="{4CB3DE43-33C6-4974-9885-724DCFF133AA}" dt="2018-09-27T02:10:08.223" v="3" actId="207"/>
            <ac:spMkLst>
              <pc:docMk/>
              <pc:sldMasterMk cId="0" sldId="2147483696"/>
              <pc:sldLayoutMk cId="0" sldId="2147483698"/>
              <ac:spMk id="2" creationId="{00000000-0000-0000-0000-000000000000}"/>
            </ac:spMkLst>
          </pc:spChg>
          <pc:spChg chg="mod">
            <ac:chgData name="Michael Parker" userId="5c59e3be-8950-412f-a25d-08d91917be58" providerId="ADAL" clId="{4CB3DE43-33C6-4974-9885-724DCFF133AA}" dt="2018-09-27T02:10:12.470" v="4" actId="207"/>
            <ac:spMkLst>
              <pc:docMk/>
              <pc:sldMasterMk cId="0" sldId="2147483696"/>
              <pc:sldLayoutMk cId="0" sldId="2147483698"/>
              <ac:spMk id="3"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 Id="rId5" Type="http://schemas.openxmlformats.org/officeDocument/2006/relationships/image" Target="../media/image57.gif"/><Relationship Id="rId4" Type="http://schemas.openxmlformats.org/officeDocument/2006/relationships/image" Target="../media/image5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 Id="rId5" Type="http://schemas.openxmlformats.org/officeDocument/2006/relationships/image" Target="../media/image57.gif"/><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image" Target="../media/image139.wmf"/></Relationships>
</file>

<file path=ppt/drawings/_rels/vmlDrawing100.vml.rels><?xml version="1.0" encoding="UTF-8" standalone="yes"?>
<Relationships xmlns="http://schemas.openxmlformats.org/package/2006/relationships"><Relationship Id="rId2" Type="http://schemas.openxmlformats.org/officeDocument/2006/relationships/image" Target="../media/image604.wmf"/><Relationship Id="rId1" Type="http://schemas.openxmlformats.org/officeDocument/2006/relationships/image" Target="../media/image603.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0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image" Target="../media/image155.wmf"/><Relationship Id="rId5" Type="http://schemas.openxmlformats.org/officeDocument/2006/relationships/image" Target="../media/image159.wmf"/><Relationship Id="rId4"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 Id="rId4" Type="http://schemas.openxmlformats.org/officeDocument/2006/relationships/image" Target="../media/image16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image" Target="../media/image167.wmf"/><Relationship Id="rId5" Type="http://schemas.openxmlformats.org/officeDocument/2006/relationships/image" Target="../media/image159.wmf"/><Relationship Id="rId4" Type="http://schemas.openxmlformats.org/officeDocument/2006/relationships/image" Target="../media/image15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image" Target="../media/image16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7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71.wmf"/><Relationship Id="rId4" Type="http://schemas.openxmlformats.org/officeDocument/2006/relationships/image" Target="../media/image16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image" Target="../media/image187.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image" Target="../media/image193.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 Id="rId4" Type="http://schemas.openxmlformats.org/officeDocument/2006/relationships/image" Target="../media/image20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5" Type="http://schemas.openxmlformats.org/officeDocument/2006/relationships/image" Target="../media/image214.wmf"/><Relationship Id="rId4" Type="http://schemas.openxmlformats.org/officeDocument/2006/relationships/image" Target="../media/image2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8.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5.wmf"/><Relationship Id="rId5" Type="http://schemas.openxmlformats.org/officeDocument/2006/relationships/image" Target="../media/image217.wmf"/><Relationship Id="rId4" Type="http://schemas.openxmlformats.org/officeDocument/2006/relationships/image" Target="../media/image21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image" Target="../media/image220.wmf"/><Relationship Id="rId1" Type="http://schemas.openxmlformats.org/officeDocument/2006/relationships/image" Target="../media/image219.wmf"/><Relationship Id="rId4" Type="http://schemas.openxmlformats.org/officeDocument/2006/relationships/image" Target="../media/image22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23.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image" Target="../media/image225.wmf"/><Relationship Id="rId1" Type="http://schemas.openxmlformats.org/officeDocument/2006/relationships/image" Target="../media/image224.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 Id="rId5" Type="http://schemas.openxmlformats.org/officeDocument/2006/relationships/image" Target="../media/image231.wmf"/><Relationship Id="rId4" Type="http://schemas.openxmlformats.org/officeDocument/2006/relationships/image" Target="../media/image230.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image" Target="../media/image244.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image" Target="../media/image24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49.wmf"/><Relationship Id="rId2" Type="http://schemas.openxmlformats.org/officeDocument/2006/relationships/image" Target="../media/image251.wmf"/><Relationship Id="rId1" Type="http://schemas.openxmlformats.org/officeDocument/2006/relationships/image" Target="../media/image250.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253.wmf"/><Relationship Id="rId1" Type="http://schemas.openxmlformats.org/officeDocument/2006/relationships/image" Target="../media/image252.wmf"/></Relationships>
</file>

<file path=ppt/drawings/_rels/vmlDrawing43.vml.rels><?xml version="1.0" encoding="UTF-8" standalone="yes"?>
<Relationships xmlns="http://schemas.openxmlformats.org/package/2006/relationships"><Relationship Id="rId8" Type="http://schemas.openxmlformats.org/officeDocument/2006/relationships/image" Target="../media/image264.wmf"/><Relationship Id="rId3" Type="http://schemas.openxmlformats.org/officeDocument/2006/relationships/image" Target="../media/image259.wmf"/><Relationship Id="rId7" Type="http://schemas.openxmlformats.org/officeDocument/2006/relationships/image" Target="../media/image263.wmf"/><Relationship Id="rId2" Type="http://schemas.openxmlformats.org/officeDocument/2006/relationships/image" Target="../media/image258.wmf"/><Relationship Id="rId1" Type="http://schemas.openxmlformats.org/officeDocument/2006/relationships/image" Target="../media/image257.wmf"/><Relationship Id="rId6" Type="http://schemas.openxmlformats.org/officeDocument/2006/relationships/image" Target="../media/image262.wmf"/><Relationship Id="rId5" Type="http://schemas.openxmlformats.org/officeDocument/2006/relationships/image" Target="../media/image261.wmf"/><Relationship Id="rId4" Type="http://schemas.openxmlformats.org/officeDocument/2006/relationships/image" Target="../media/image260.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66.wmf"/><Relationship Id="rId1" Type="http://schemas.openxmlformats.org/officeDocument/2006/relationships/image" Target="../media/image26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69.wmf"/><Relationship Id="rId2" Type="http://schemas.openxmlformats.org/officeDocument/2006/relationships/image" Target="../media/image268.wmf"/><Relationship Id="rId1" Type="http://schemas.openxmlformats.org/officeDocument/2006/relationships/image" Target="../media/image267.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72.wmf"/><Relationship Id="rId2" Type="http://schemas.openxmlformats.org/officeDocument/2006/relationships/image" Target="../media/image271.wmf"/><Relationship Id="rId1" Type="http://schemas.openxmlformats.org/officeDocument/2006/relationships/image" Target="../media/image270.wmf"/><Relationship Id="rId6" Type="http://schemas.openxmlformats.org/officeDocument/2006/relationships/image" Target="../media/image275.wmf"/><Relationship Id="rId5" Type="http://schemas.openxmlformats.org/officeDocument/2006/relationships/image" Target="../media/image274.wmf"/><Relationship Id="rId4" Type="http://schemas.openxmlformats.org/officeDocument/2006/relationships/image" Target="../media/image27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88.wmf"/><Relationship Id="rId2" Type="http://schemas.openxmlformats.org/officeDocument/2006/relationships/image" Target="../media/image287.wmf"/><Relationship Id="rId1" Type="http://schemas.openxmlformats.org/officeDocument/2006/relationships/image" Target="../media/image286.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294.wmf"/><Relationship Id="rId1" Type="http://schemas.openxmlformats.org/officeDocument/2006/relationships/image" Target="../media/image293.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9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94.wmf"/><Relationship Id="rId1" Type="http://schemas.openxmlformats.org/officeDocument/2006/relationships/image" Target="../media/image293.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 Id="rId4" Type="http://schemas.openxmlformats.org/officeDocument/2006/relationships/image" Target="../media/image299.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301.wmf"/><Relationship Id="rId1" Type="http://schemas.openxmlformats.org/officeDocument/2006/relationships/image" Target="../media/image300.wmf"/><Relationship Id="rId4" Type="http://schemas.openxmlformats.org/officeDocument/2006/relationships/image" Target="../media/image299.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03.wmf"/><Relationship Id="rId1" Type="http://schemas.openxmlformats.org/officeDocument/2006/relationships/image" Target="../media/image302.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294.wmf"/><Relationship Id="rId1" Type="http://schemas.openxmlformats.org/officeDocument/2006/relationships/image" Target="../media/image293.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19.wmf"/><Relationship Id="rId2" Type="http://schemas.openxmlformats.org/officeDocument/2006/relationships/image" Target="../media/image318.wmf"/><Relationship Id="rId1" Type="http://schemas.openxmlformats.org/officeDocument/2006/relationships/image" Target="../media/image317.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22.wmf"/><Relationship Id="rId2" Type="http://schemas.openxmlformats.org/officeDocument/2006/relationships/image" Target="../media/image321.wmf"/><Relationship Id="rId1" Type="http://schemas.openxmlformats.org/officeDocument/2006/relationships/image" Target="../media/image320.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17.wmf"/><Relationship Id="rId2" Type="http://schemas.openxmlformats.org/officeDocument/2006/relationships/image" Target="../media/image324.wmf"/><Relationship Id="rId1" Type="http://schemas.openxmlformats.org/officeDocument/2006/relationships/image" Target="../media/image323.wmf"/><Relationship Id="rId6" Type="http://schemas.openxmlformats.org/officeDocument/2006/relationships/image" Target="../media/image327.wmf"/><Relationship Id="rId5" Type="http://schemas.openxmlformats.org/officeDocument/2006/relationships/image" Target="../media/image326.wmf"/><Relationship Id="rId4" Type="http://schemas.openxmlformats.org/officeDocument/2006/relationships/image" Target="../media/image325.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32.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335.wmf"/><Relationship Id="rId2" Type="http://schemas.openxmlformats.org/officeDocument/2006/relationships/image" Target="../media/image334.wmf"/><Relationship Id="rId1" Type="http://schemas.openxmlformats.org/officeDocument/2006/relationships/image" Target="../media/image333.wmf"/><Relationship Id="rId6" Type="http://schemas.openxmlformats.org/officeDocument/2006/relationships/image" Target="../media/image338.wmf"/><Relationship Id="rId5" Type="http://schemas.openxmlformats.org/officeDocument/2006/relationships/image" Target="../media/image337.wmf"/><Relationship Id="rId4" Type="http://schemas.openxmlformats.org/officeDocument/2006/relationships/image" Target="../media/image33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40.wmf"/><Relationship Id="rId2" Type="http://schemas.openxmlformats.org/officeDocument/2006/relationships/image" Target="../media/image337.wmf"/><Relationship Id="rId1" Type="http://schemas.openxmlformats.org/officeDocument/2006/relationships/image" Target="../media/image336.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41.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50.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359.wmf"/><Relationship Id="rId2" Type="http://schemas.openxmlformats.org/officeDocument/2006/relationships/image" Target="../media/image358.wmf"/><Relationship Id="rId1" Type="http://schemas.openxmlformats.org/officeDocument/2006/relationships/image" Target="../media/image357.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62.wmf"/><Relationship Id="rId2" Type="http://schemas.openxmlformats.org/officeDocument/2006/relationships/image" Target="../media/image361.wmf"/><Relationship Id="rId1" Type="http://schemas.openxmlformats.org/officeDocument/2006/relationships/image" Target="../media/image360.wmf"/><Relationship Id="rId4" Type="http://schemas.openxmlformats.org/officeDocument/2006/relationships/image" Target="../media/image363.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image" Target="../media/image369.wmf"/><Relationship Id="rId1" Type="http://schemas.openxmlformats.org/officeDocument/2006/relationships/image" Target="../media/image368.wmf"/><Relationship Id="rId4" Type="http://schemas.openxmlformats.org/officeDocument/2006/relationships/image" Target="../media/image371.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376.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 Id="rId4" Type="http://schemas.openxmlformats.org/officeDocument/2006/relationships/image" Target="../media/image384.wmf"/></Relationships>
</file>

<file path=ppt/drawings/_rels/vmlDrawing69.v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image" Target="../media/image389.wmf"/><Relationship Id="rId7" Type="http://schemas.openxmlformats.org/officeDocument/2006/relationships/image" Target="../media/image393.wmf"/><Relationship Id="rId2" Type="http://schemas.openxmlformats.org/officeDocument/2006/relationships/image" Target="../media/image388.wmf"/><Relationship Id="rId1" Type="http://schemas.openxmlformats.org/officeDocument/2006/relationships/image" Target="../media/image387.wmf"/><Relationship Id="rId6" Type="http://schemas.openxmlformats.org/officeDocument/2006/relationships/image" Target="../media/image392.wmf"/><Relationship Id="rId5" Type="http://schemas.openxmlformats.org/officeDocument/2006/relationships/image" Target="../media/image391.wmf"/><Relationship Id="rId4" Type="http://schemas.openxmlformats.org/officeDocument/2006/relationships/image" Target="../media/image39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5" Type="http://schemas.openxmlformats.org/officeDocument/2006/relationships/image" Target="../media/image131.wmf"/><Relationship Id="rId4" Type="http://schemas.openxmlformats.org/officeDocument/2006/relationships/image" Target="../media/image130.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397.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95.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400.wmf"/><Relationship Id="rId2" Type="http://schemas.openxmlformats.org/officeDocument/2006/relationships/image" Target="../media/image399.wmf"/><Relationship Id="rId1" Type="http://schemas.openxmlformats.org/officeDocument/2006/relationships/image" Target="../media/image398.wmf"/></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402.wmf"/><Relationship Id="rId1" Type="http://schemas.openxmlformats.org/officeDocument/2006/relationships/image" Target="../media/image401.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04.wmf"/><Relationship Id="rId1" Type="http://schemas.openxmlformats.org/officeDocument/2006/relationships/image" Target="../media/image403.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07.wmf"/><Relationship Id="rId2" Type="http://schemas.openxmlformats.org/officeDocument/2006/relationships/image" Target="../media/image406.wmf"/><Relationship Id="rId1" Type="http://schemas.openxmlformats.org/officeDocument/2006/relationships/image" Target="../media/image405.wmf"/><Relationship Id="rId5" Type="http://schemas.openxmlformats.org/officeDocument/2006/relationships/image" Target="../media/image409.wmf"/><Relationship Id="rId4" Type="http://schemas.openxmlformats.org/officeDocument/2006/relationships/image" Target="../media/image408.w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411.wmf"/><Relationship Id="rId1" Type="http://schemas.openxmlformats.org/officeDocument/2006/relationships/image" Target="../media/image410.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422.w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427.wmf"/><Relationship Id="rId1" Type="http://schemas.openxmlformats.org/officeDocument/2006/relationships/image" Target="../media/image426.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430.wmf"/><Relationship Id="rId2" Type="http://schemas.openxmlformats.org/officeDocument/2006/relationships/image" Target="../media/image429.wmf"/><Relationship Id="rId1" Type="http://schemas.openxmlformats.org/officeDocument/2006/relationships/image" Target="../media/image428.wmf"/><Relationship Id="rId4" Type="http://schemas.openxmlformats.org/officeDocument/2006/relationships/image" Target="../media/image4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434.wmf"/><Relationship Id="rId2" Type="http://schemas.openxmlformats.org/officeDocument/2006/relationships/image" Target="../media/image433.wmf"/><Relationship Id="rId1" Type="http://schemas.openxmlformats.org/officeDocument/2006/relationships/image" Target="../media/image432.w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437.w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438.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56.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463.wmf"/><Relationship Id="rId2" Type="http://schemas.openxmlformats.org/officeDocument/2006/relationships/image" Target="../media/image462.wmf"/><Relationship Id="rId1" Type="http://schemas.openxmlformats.org/officeDocument/2006/relationships/image" Target="../media/image461.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498.wmf"/><Relationship Id="rId1" Type="http://schemas.openxmlformats.org/officeDocument/2006/relationships/image" Target="../media/image497.w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499.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88.vml.rels><?xml version="1.0" encoding="UTF-8" standalone="yes"?>
<Relationships xmlns="http://schemas.openxmlformats.org/package/2006/relationships"><Relationship Id="rId2" Type="http://schemas.openxmlformats.org/officeDocument/2006/relationships/image" Target="../media/image509.wmf"/><Relationship Id="rId1" Type="http://schemas.openxmlformats.org/officeDocument/2006/relationships/image" Target="../media/image508.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11.wmf"/><Relationship Id="rId1" Type="http://schemas.openxmlformats.org/officeDocument/2006/relationships/image" Target="../media/image51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5" Type="http://schemas.openxmlformats.org/officeDocument/2006/relationships/image" Target="../media/image133.wmf"/><Relationship Id="rId4" Type="http://schemas.openxmlformats.org/officeDocument/2006/relationships/image" Target="../media/image138.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513.wmf"/><Relationship Id="rId1" Type="http://schemas.openxmlformats.org/officeDocument/2006/relationships/image" Target="../media/image512.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16.wmf"/><Relationship Id="rId2" Type="http://schemas.openxmlformats.org/officeDocument/2006/relationships/image" Target="../media/image515.wmf"/><Relationship Id="rId1" Type="http://schemas.openxmlformats.org/officeDocument/2006/relationships/image" Target="../media/image514.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19.wmf"/><Relationship Id="rId2" Type="http://schemas.openxmlformats.org/officeDocument/2006/relationships/image" Target="../media/image518.wmf"/><Relationship Id="rId1" Type="http://schemas.openxmlformats.org/officeDocument/2006/relationships/image" Target="../media/image517.wmf"/><Relationship Id="rId4" Type="http://schemas.openxmlformats.org/officeDocument/2006/relationships/image" Target="../media/image520.wmf"/></Relationships>
</file>

<file path=ppt/drawings/_rels/vmlDrawing93.vml.rels><?xml version="1.0" encoding="UTF-8" standalone="yes"?>
<Relationships xmlns="http://schemas.openxmlformats.org/package/2006/relationships"><Relationship Id="rId3" Type="http://schemas.openxmlformats.org/officeDocument/2006/relationships/image" Target="../media/image523.wmf"/><Relationship Id="rId2" Type="http://schemas.openxmlformats.org/officeDocument/2006/relationships/image" Target="../media/image522.wmf"/><Relationship Id="rId1" Type="http://schemas.openxmlformats.org/officeDocument/2006/relationships/image" Target="../media/image521.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561.wmf"/><Relationship Id="rId2" Type="http://schemas.openxmlformats.org/officeDocument/2006/relationships/image" Target="../media/image560.wmf"/><Relationship Id="rId1" Type="http://schemas.openxmlformats.org/officeDocument/2006/relationships/image" Target="../media/image559.wmf"/></Relationships>
</file>

<file path=ppt/drawings/_rels/vmlDrawing95.vml.rels><?xml version="1.0" encoding="UTF-8" standalone="yes"?>
<Relationships xmlns="http://schemas.openxmlformats.org/package/2006/relationships"><Relationship Id="rId3" Type="http://schemas.openxmlformats.org/officeDocument/2006/relationships/image" Target="../media/image564.wmf"/><Relationship Id="rId2" Type="http://schemas.openxmlformats.org/officeDocument/2006/relationships/image" Target="../media/image563.wmf"/><Relationship Id="rId1" Type="http://schemas.openxmlformats.org/officeDocument/2006/relationships/image" Target="../media/image562.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571.wmf"/><Relationship Id="rId2" Type="http://schemas.openxmlformats.org/officeDocument/2006/relationships/image" Target="../media/image570.wmf"/><Relationship Id="rId1" Type="http://schemas.openxmlformats.org/officeDocument/2006/relationships/image" Target="../media/image569.wmf"/></Relationships>
</file>

<file path=ppt/drawings/_rels/vmlDrawing97.vml.rels><?xml version="1.0" encoding="UTF-8" standalone="yes"?>
<Relationships xmlns="http://schemas.openxmlformats.org/package/2006/relationships"><Relationship Id="rId3" Type="http://schemas.openxmlformats.org/officeDocument/2006/relationships/image" Target="../media/image574.wmf"/><Relationship Id="rId2" Type="http://schemas.openxmlformats.org/officeDocument/2006/relationships/image" Target="../media/image573.wmf"/><Relationship Id="rId1" Type="http://schemas.openxmlformats.org/officeDocument/2006/relationships/image" Target="../media/image572.wmf"/><Relationship Id="rId4" Type="http://schemas.openxmlformats.org/officeDocument/2006/relationships/image" Target="../media/image575.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581.wmf"/><Relationship Id="rId2" Type="http://schemas.openxmlformats.org/officeDocument/2006/relationships/image" Target="../media/image580.wmf"/><Relationship Id="rId1" Type="http://schemas.openxmlformats.org/officeDocument/2006/relationships/image" Target="../media/image579.wmf"/></Relationships>
</file>

<file path=ppt/drawings/_rels/vmlDrawing99.vml.rels><?xml version="1.0" encoding="UTF-8" standalone="yes"?>
<Relationships xmlns="http://schemas.openxmlformats.org/package/2006/relationships"><Relationship Id="rId3" Type="http://schemas.openxmlformats.org/officeDocument/2006/relationships/image" Target="../media/image588.wmf"/><Relationship Id="rId2" Type="http://schemas.openxmlformats.org/officeDocument/2006/relationships/image" Target="../media/image587.wmf"/><Relationship Id="rId1" Type="http://schemas.openxmlformats.org/officeDocument/2006/relationships/image" Target="../media/image5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10/8/2018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10/8/2018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145.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147.xml"/></Relationships>
</file>

<file path=ppt/notesSlides/_rels/notesSlide139.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notesMaster" Target="../notesMasters/notesMaster1.xml"/><Relationship Id="rId1" Type="http://schemas.openxmlformats.org/officeDocument/2006/relationships/tags" Target="../tags/tag149.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141.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142.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43.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144.xml"/><Relationship Id="rId2" Type="http://schemas.openxmlformats.org/officeDocument/2006/relationships/notesMaster" Target="../notesMasters/notesMaster1.xml"/><Relationship Id="rId1" Type="http://schemas.openxmlformats.org/officeDocument/2006/relationships/tags" Target="../tags/tag157.xml"/></Relationships>
</file>

<file path=ppt/notesSlides/_rels/notesSlide144.xml.rels><?xml version="1.0" encoding="UTF-8" standalone="yes"?>
<Relationships xmlns="http://schemas.openxmlformats.org/package/2006/relationships"><Relationship Id="rId3" Type="http://schemas.openxmlformats.org/officeDocument/2006/relationships/slide" Target="../slides/slide145.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145.xml.rels><?xml version="1.0" encoding="UTF-8" standalone="yes"?>
<Relationships xmlns="http://schemas.openxmlformats.org/package/2006/relationships"><Relationship Id="rId3" Type="http://schemas.openxmlformats.org/officeDocument/2006/relationships/slide" Target="../slides/slide146.xml"/><Relationship Id="rId2" Type="http://schemas.openxmlformats.org/officeDocument/2006/relationships/notesMaster" Target="../notesMasters/notesMaster1.xml"/><Relationship Id="rId1" Type="http://schemas.openxmlformats.org/officeDocument/2006/relationships/tags" Target="../tags/tag161.xml"/></Relationships>
</file>

<file path=ppt/notesSlides/_rels/notesSlide146.xml.rels><?xml version="1.0" encoding="UTF-8" standalone="yes"?>
<Relationships xmlns="http://schemas.openxmlformats.org/package/2006/relationships"><Relationship Id="rId3" Type="http://schemas.openxmlformats.org/officeDocument/2006/relationships/slide" Target="../slides/slide147.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147.xml.rels><?xml version="1.0" encoding="UTF-8" standalone="yes"?>
<Relationships xmlns="http://schemas.openxmlformats.org/package/2006/relationships"><Relationship Id="rId3" Type="http://schemas.openxmlformats.org/officeDocument/2006/relationships/slide" Target="../slides/slide148.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148.xml.rels><?xml version="1.0" encoding="UTF-8" standalone="yes"?>
<Relationships xmlns="http://schemas.openxmlformats.org/package/2006/relationships"><Relationship Id="rId3" Type="http://schemas.openxmlformats.org/officeDocument/2006/relationships/slide" Target="../slides/slide149.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149.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169.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136</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137</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138</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139</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140</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141</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142</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143</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144</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145</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146</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147</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148</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149</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150</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151</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152</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172</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173</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174</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175</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176</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177</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179</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181</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182</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183</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184</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185</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186</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187</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188</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189</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190</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191</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192</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193</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194</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195</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196</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197</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198</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199</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200</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201</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202</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203</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317</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318</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319</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272974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15679710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158811889"/>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1100587377"/>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601859187"/>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a:t>
            </a:r>
            <a:r>
              <a:rPr lang="en-US" dirty="0" err="1"/>
              <a:t>SigmaXL</a:t>
            </a:r>
            <a:r>
              <a:rPr lang="en-US" dirty="0"/>
              <a:t> to perform a multi-</a:t>
            </a:r>
            <a:r>
              <a:rPr lang="en-US" dirty="0" err="1"/>
              <a:t>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three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263780003"/>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3436335147"/>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790270252"/>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 to unit variability could be the main source of variation.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41971836"/>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71762893"/>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552042756"/>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429</a:t>
            </a:fld>
            <a:endParaRPr lang="en-US" dirty="0"/>
          </a:p>
        </p:txBody>
      </p:sp>
    </p:spTree>
    <p:extLst>
      <p:ext uri="{BB962C8B-B14F-4D97-AF65-F5344CB8AC3E}">
        <p14:creationId xmlns:p14="http://schemas.microsoft.com/office/powerpoint/2010/main" val="86262657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166030668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42727755"/>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3051611583"/>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411955682"/>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843230234"/>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59869087"/>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2466823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1092546968"/>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609292311"/>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1647278918"/>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893567251"/>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3645369037"/>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204516315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149771635"/>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1474350023"/>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8821256"/>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2082806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1523918523"/>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34229419"/>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3860481197"/>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1432363263"/>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573198986"/>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2118402517"/>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16198613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1660050570"/>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259510268"/>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3456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742432321"/>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1787160524"/>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12098360"/>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a:t>
            </a:r>
            <a:r>
              <a:rPr lang="en-US" baseline="0" dirty="0" err="1"/>
              <a:t>SigmaXL</a:t>
            </a:r>
            <a:r>
              <a:rPr lang="en-US" baseline="0" dirty="0"/>
              <a:t>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997096324"/>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4289681647"/>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best fits.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143783523"/>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727</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1428520013"/>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3063093739"/>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015585866"/>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151861556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1508752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2714208193"/>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1436403003"/>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2398697728"/>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982157659"/>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575512769"/>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136204105"/>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558068875"/>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26252909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75</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1697566768"/>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84443418"/>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263990226"/>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3752434795"/>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1108153594"/>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61247071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3038471393"/>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160154156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90370336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221994133"/>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3226823415"/>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552534957"/>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354163404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790441404"/>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30125987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765279824"/>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772356140"/>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224946104"/>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2001175799"/>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3605150619"/>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25933580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690563953"/>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196899284"/>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2095164520"/>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315461"/>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2912435903"/>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317799620"/>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4056465380"/>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393661741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408235238"/>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268508449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1353322919"/>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3828016335"/>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337804284"/>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397982573"/>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1858504290"/>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Enter the response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2780133719"/>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 response</a:t>
            </a:r>
            <a:r>
              <a:rPr lang="en-US" baseline="0" dirty="0"/>
              <a:t> for each treatment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1903459517"/>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18152255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98%</a:t>
            </a:r>
            <a:r>
              <a:rPr lang="en-US" baseline="0" dirty="0"/>
              <a:t> of the variation in the response variable can be explained by the model (very good results)</a:t>
            </a:r>
          </a:p>
          <a:p>
            <a:pPr>
              <a:buFont typeface="Arial" pitchFamily="34" charset="0"/>
              <a:buChar char="•"/>
            </a:pPr>
            <a:r>
              <a:rPr lang="en-US" baseline="0" dirty="0"/>
              <a:t> P-value is less than 0.05, indicating the model is significant and at least one of the factors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848995300"/>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output provides</a:t>
            </a:r>
            <a:r>
              <a:rPr lang="en-US" baseline="0" dirty="0"/>
              <a:t> intercept values and coefficients for a regression model equation.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994342512"/>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Using the</a:t>
            </a:r>
            <a:r>
              <a:rPr lang="en-US" baseline="0" dirty="0"/>
              <a:t> model that the software created, now the response variable can be predicted given a setting for each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923297155"/>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347538202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2506156393"/>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1048464713"/>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990668302"/>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4173320303"/>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168854594"/>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216824683"/>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226533458"/>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44477456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7313896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009082047"/>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052271047"/>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148329795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220371993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124444697"/>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247273332"/>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to use 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506693269"/>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 factor B isn’t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007052646"/>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924005043"/>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1010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1012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a:t>
            </a:fld>
            <a:endParaRPr lang="en-US" dirty="0"/>
          </a:p>
        </p:txBody>
      </p:sp>
    </p:spTree>
    <p:extLst>
      <p:ext uri="{BB962C8B-B14F-4D97-AF65-F5344CB8AC3E}">
        <p14:creationId xmlns:p14="http://schemas.microsoft.com/office/powerpoint/2010/main" val="507284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dirty="0"/>
              <a:t>© </a:t>
            </a:r>
            <a:r>
              <a:rPr lang="en-US" dirty="0">
                <a:latin typeface="+mj-lt"/>
              </a:rPr>
              <a:t>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dirty="0"/>
              <a:t>Lean Six Sigma Training - SXL</a:t>
            </a:r>
          </a:p>
        </p:txBody>
      </p:sp>
      <p:pic>
        <p:nvPicPr>
          <p:cNvPr id="6" name="Picture 5">
            <a:extLst>
              <a:ext uri="{FF2B5EF4-FFF2-40B4-BE49-F238E27FC236}">
                <a16:creationId xmlns:a16="http://schemas.microsoft.com/office/drawing/2014/main" id="{EA470BFE-B41A-40A3-AA31-F8E235464AB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00" y="6381444"/>
            <a:ext cx="822960" cy="41971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101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21.xml"/></Relationships>
</file>

<file path=ppt/slides/_rels/slide1003.xml.rels><?xml version="1.0" encoding="UTF-8" standalone="yes"?>
<Relationships xmlns="http://schemas.openxmlformats.org/package/2006/relationships"><Relationship Id="rId8" Type="http://schemas.openxmlformats.org/officeDocument/2006/relationships/image" Target="../media/image604.wmf"/><Relationship Id="rId3" Type="http://schemas.openxmlformats.org/officeDocument/2006/relationships/slideLayout" Target="../slideLayouts/slideLayout2.xml"/><Relationship Id="rId7" Type="http://schemas.openxmlformats.org/officeDocument/2006/relationships/oleObject" Target="../embeddings/oleObject279.bin"/><Relationship Id="rId2" Type="http://schemas.openxmlformats.org/officeDocument/2006/relationships/tags" Target="../tags/tag1022.xml"/><Relationship Id="rId1" Type="http://schemas.openxmlformats.org/officeDocument/2006/relationships/vmlDrawing" Target="../drawings/vmlDrawing100.vml"/><Relationship Id="rId6" Type="http://schemas.openxmlformats.org/officeDocument/2006/relationships/image" Target="../media/image603.wmf"/><Relationship Id="rId5" Type="http://schemas.openxmlformats.org/officeDocument/2006/relationships/oleObject" Target="../embeddings/oleObject278.bin"/><Relationship Id="rId4" Type="http://schemas.openxmlformats.org/officeDocument/2006/relationships/notesSlide" Target="../notesSlides/notesSlide906.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10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4.xml"/><Relationship Id="rId1" Type="http://schemas.openxmlformats.org/officeDocument/2006/relationships/vmlDrawing" Target="../drawings/vmlDrawing101.vml"/><Relationship Id="rId6" Type="http://schemas.openxmlformats.org/officeDocument/2006/relationships/image" Target="../media/image605.wmf"/><Relationship Id="rId5" Type="http://schemas.openxmlformats.org/officeDocument/2006/relationships/oleObject" Target="../embeddings/oleObject280.bin"/><Relationship Id="rId4" Type="http://schemas.openxmlformats.org/officeDocument/2006/relationships/notesSlide" Target="../notesSlides/notesSlide908.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2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30.xml"/></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3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33.xml"/><Relationship Id="rId4" Type="http://schemas.openxmlformats.org/officeDocument/2006/relationships/image" Target="../media/image606.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606.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1036.xml"/><Relationship Id="rId4" Type="http://schemas.openxmlformats.org/officeDocument/2006/relationships/image" Target="../media/image607.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608.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609.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610.png"/></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1048.xml"/><Relationship Id="rId4" Type="http://schemas.openxmlformats.org/officeDocument/2006/relationships/image" Target="../media/image611.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1.xml"/><Relationship Id="rId1" Type="http://schemas.openxmlformats.org/officeDocument/2006/relationships/tags" Target="../tags/tag104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1051.xml"/></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606.png"/></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09.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1054.xml"/><Relationship Id="rId4" Type="http://schemas.openxmlformats.org/officeDocument/2006/relationships/image" Target="../media/image611.png"/></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1.xml"/><Relationship Id="rId1" Type="http://schemas.openxmlformats.org/officeDocument/2006/relationships/tags" Target="../tags/tag1055.xml"/><Relationship Id="rId4" Type="http://schemas.openxmlformats.org/officeDocument/2006/relationships/image" Target="../media/image3.jp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33.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image" Target="../media/image35.png"/><Relationship Id="rId4" Type="http://schemas.openxmlformats.org/officeDocument/2006/relationships/image" Target="../media/image34.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34.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xml"/><Relationship Id="rId1" Type="http://schemas.openxmlformats.org/officeDocument/2006/relationships/tags" Target="../tags/tag12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3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xml"/><Relationship Id="rId1" Type="http://schemas.openxmlformats.org/officeDocument/2006/relationships/tags" Target="../tags/tag13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xml"/><Relationship Id="rId1" Type="http://schemas.openxmlformats.org/officeDocument/2006/relationships/tags" Target="../tags/tag142.xml"/><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38.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39.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40.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41.jp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68.xml"/><Relationship Id="rId4" Type="http://schemas.openxmlformats.org/officeDocument/2006/relationships/image" Target="../media/image43.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xml"/><Relationship Id="rId1" Type="http://schemas.openxmlformats.org/officeDocument/2006/relationships/tags" Target="../tags/tag17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44.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76.xml"/><Relationship Id="rId4" Type="http://schemas.openxmlformats.org/officeDocument/2006/relationships/image" Target="../media/image45.png"/></Relationships>
</file>

<file path=ppt/slides/_rels/slide15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5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7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xml"/><Relationship Id="rId1" Type="http://schemas.openxmlformats.org/officeDocument/2006/relationships/tags" Target="../tags/tag17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79.xml"/><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8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image" Target="../media/image24.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84.xml"/><Relationship Id="rId4" Type="http://schemas.openxmlformats.org/officeDocument/2006/relationships/image" Target="../media/image46.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47.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48.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87.xml"/><Relationship Id="rId4" Type="http://schemas.openxmlformats.org/officeDocument/2006/relationships/image" Target="../media/image49.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1.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90.xml"/><Relationship Id="rId4" Type="http://schemas.openxmlformats.org/officeDocument/2006/relationships/image" Target="../media/image52.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9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7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73.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9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7.xml"/><Relationship Id="rId4" Type="http://schemas.openxmlformats.org/officeDocument/2006/relationships/image" Target="../media/image58.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8.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9.xml"/><Relationship Id="rId4" Type="http://schemas.openxmlformats.org/officeDocument/2006/relationships/image" Target="../media/image60.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xml"/><Relationship Id="rId1" Type="http://schemas.openxmlformats.org/officeDocument/2006/relationships/tags" Target="../tags/tag206.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xml"/><Relationship Id="rId1" Type="http://schemas.openxmlformats.org/officeDocument/2006/relationships/tags" Target="../tags/tag20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09.xml"/><Relationship Id="rId4" Type="http://schemas.openxmlformats.org/officeDocument/2006/relationships/image" Target="../media/image61.emf"/></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1.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2.xml"/><Relationship Id="rId4" Type="http://schemas.openxmlformats.org/officeDocument/2006/relationships/image" Target="../media/image62.e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13.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14.xml"/><Relationship Id="rId4" Type="http://schemas.openxmlformats.org/officeDocument/2006/relationships/image" Target="../media/image63.em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15.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16.xml"/><Relationship Id="rId4" Type="http://schemas.openxmlformats.org/officeDocument/2006/relationships/image" Target="../media/image64.e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17.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19.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21.xml"/><Relationship Id="rId4" Type="http://schemas.openxmlformats.org/officeDocument/2006/relationships/image" Target="../media/image65.emf"/></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23.xml"/><Relationship Id="rId4" Type="http://schemas.openxmlformats.org/officeDocument/2006/relationships/image" Target="../media/image66.emf"/></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24.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25.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27.xml"/><Relationship Id="rId4" Type="http://schemas.openxmlformats.org/officeDocument/2006/relationships/image" Target="../media/image67.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29.xml"/><Relationship Id="rId4" Type="http://schemas.openxmlformats.org/officeDocument/2006/relationships/image" Target="../media/image68.jp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30.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1.xml"/><Relationship Id="rId1" Type="http://schemas.openxmlformats.org/officeDocument/2006/relationships/tags" Target="../tags/tag231.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32.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33.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34.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35.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9.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2.xml"/><Relationship Id="rId1" Type="http://schemas.openxmlformats.org/officeDocument/2006/relationships/tags" Target="../tags/tag242.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70.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4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45.xml"/><Relationship Id="rId4" Type="http://schemas.openxmlformats.org/officeDocument/2006/relationships/image" Target="../media/image71.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4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50.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72.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73.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74.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75.pn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76.pn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77.pn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57.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5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5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61.xml"/><Relationship Id="rId4" Type="http://schemas.openxmlformats.org/officeDocument/2006/relationships/image" Target="../media/image78.pn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6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6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9.png"/></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7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74.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77.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7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7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8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81.xml"/><Relationship Id="rId5" Type="http://schemas.openxmlformats.org/officeDocument/2006/relationships/image" Target="../media/image90.png"/><Relationship Id="rId4" Type="http://schemas.openxmlformats.org/officeDocument/2006/relationships/image" Target="../media/image89.pn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7"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28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1.xml"/><Relationship Id="rId1" Type="http://schemas.openxmlformats.org/officeDocument/2006/relationships/tags" Target="../tags/tag283.xml"/><Relationship Id="rId4" Type="http://schemas.openxmlformats.org/officeDocument/2006/relationships/image" Target="../media/image11.pn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1.xml"/><Relationship Id="rId1" Type="http://schemas.openxmlformats.org/officeDocument/2006/relationships/tags" Target="../tags/tag28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29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1.xml"/><Relationship Id="rId1" Type="http://schemas.openxmlformats.org/officeDocument/2006/relationships/tags" Target="../tags/tag294.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299.xml"/></Relationships>
</file>

<file path=ppt/slides/_rels/slide281.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00.xml"/><Relationship Id="rId1" Type="http://schemas.openxmlformats.org/officeDocument/2006/relationships/vmlDrawing" Target="../drawings/vmlDrawing1.vml"/><Relationship Id="rId6" Type="http://schemas.openxmlformats.org/officeDocument/2006/relationships/image" Target="../media/image95.wmf"/><Relationship Id="rId5" Type="http://schemas.openxmlformats.org/officeDocument/2006/relationships/oleObject" Target="../embeddings/oleObject1.bin"/><Relationship Id="rId4" Type="http://schemas.openxmlformats.org/officeDocument/2006/relationships/notesSlide" Target="../notesSlides/notesSlide28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86.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05.xml"/><Relationship Id="rId1" Type="http://schemas.openxmlformats.org/officeDocument/2006/relationships/vmlDrawing" Target="../drawings/vmlDrawing2.vml"/><Relationship Id="rId6" Type="http://schemas.openxmlformats.org/officeDocument/2006/relationships/image" Target="../media/image97.wmf"/><Relationship Id="rId5" Type="http://schemas.openxmlformats.org/officeDocument/2006/relationships/oleObject" Target="../embeddings/oleObject3.bin"/><Relationship Id="rId4" Type="http://schemas.openxmlformats.org/officeDocument/2006/relationships/notesSlide" Target="../notesSlides/notesSlide285.xml"/></Relationships>
</file>

<file path=ppt/slides/_rels/slide287.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06.xml"/><Relationship Id="rId1" Type="http://schemas.openxmlformats.org/officeDocument/2006/relationships/vmlDrawing" Target="../drawings/vmlDrawing3.vml"/><Relationship Id="rId6" Type="http://schemas.openxmlformats.org/officeDocument/2006/relationships/image" Target="../media/image98.wmf"/><Relationship Id="rId5" Type="http://schemas.openxmlformats.org/officeDocument/2006/relationships/oleObject" Target="../embeddings/oleObject5.bin"/><Relationship Id="rId4" Type="http://schemas.openxmlformats.org/officeDocument/2006/relationships/notesSlide" Target="../notesSlides/notesSlide286.xml"/></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1.xml"/><Relationship Id="rId1" Type="http://schemas.openxmlformats.org/officeDocument/2006/relationships/tags" Target="../tags/tag307.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09.xml"/><Relationship Id="rId1" Type="http://schemas.openxmlformats.org/officeDocument/2006/relationships/vmlDrawing" Target="../drawings/vmlDrawing4.vml"/><Relationship Id="rId6" Type="http://schemas.openxmlformats.org/officeDocument/2006/relationships/image" Target="../media/image99.wmf"/><Relationship Id="rId5" Type="http://schemas.openxmlformats.org/officeDocument/2006/relationships/oleObject" Target="../embeddings/oleObject7.bin"/><Relationship Id="rId10" Type="http://schemas.openxmlformats.org/officeDocument/2006/relationships/image" Target="../media/image101.wmf"/><Relationship Id="rId4" Type="http://schemas.openxmlformats.org/officeDocument/2006/relationships/notesSlide" Target="../notesSlides/notesSlide289.xml"/><Relationship Id="rId9" Type="http://schemas.openxmlformats.org/officeDocument/2006/relationships/oleObject" Target="../embeddings/oleObject9.bin"/></Relationships>
</file>

<file path=ppt/slides/_rels/slide2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0.xml"/><Relationship Id="rId1" Type="http://schemas.openxmlformats.org/officeDocument/2006/relationships/vmlDrawing" Target="../drawings/vmlDrawing5.vml"/><Relationship Id="rId6" Type="http://schemas.openxmlformats.org/officeDocument/2006/relationships/image" Target="../media/image99.wmf"/><Relationship Id="rId5" Type="http://schemas.openxmlformats.org/officeDocument/2006/relationships/oleObject" Target="../embeddings/oleObject10.bin"/><Relationship Id="rId4" Type="http://schemas.openxmlformats.org/officeDocument/2006/relationships/notesSlide" Target="../notesSlides/notesSlide290.xml"/></Relationships>
</file>

<file path=ppt/slides/_rels/slide29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2.wmf"/><Relationship Id="rId2" Type="http://schemas.openxmlformats.org/officeDocument/2006/relationships/tags" Target="../tags/tag311.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03.png"/><Relationship Id="rId4" Type="http://schemas.openxmlformats.org/officeDocument/2006/relationships/notesSlide" Target="../notesSlides/notesSlide29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15.xml"/><Relationship Id="rId4" Type="http://schemas.openxmlformats.org/officeDocument/2006/relationships/image" Target="../media/image104.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20.xml"/><Relationship Id="rId5" Type="http://schemas.openxmlformats.org/officeDocument/2006/relationships/image" Target="../media/image107.png"/><Relationship Id="rId4" Type="http://schemas.openxmlformats.org/officeDocument/2006/relationships/image" Target="../media/image106.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108.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1.xml"/><Relationship Id="rId1" Type="http://schemas.openxmlformats.org/officeDocument/2006/relationships/tags" Target="../tags/tag32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2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3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328.xml"/><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32.xml"/><Relationship Id="rId5" Type="http://schemas.openxmlformats.org/officeDocument/2006/relationships/image" Target="../media/image113.wmf"/><Relationship Id="rId4" Type="http://schemas.openxmlformats.org/officeDocument/2006/relationships/image" Target="../media/image112.wmf"/></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3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6.png"/></Relationships>
</file>

<file path=ppt/slides/_rels/slide3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2.xml"/><Relationship Id="rId1" Type="http://schemas.openxmlformats.org/officeDocument/2006/relationships/tags" Target="../tags/tag33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3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339.xml"/><Relationship Id="rId4" Type="http://schemas.openxmlformats.org/officeDocument/2006/relationships/image" Target="../media/image116.png"/></Relationships>
</file>

<file path=ppt/slides/_rels/slide3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343.xml"/><Relationship Id="rId4" Type="http://schemas.openxmlformats.org/officeDocument/2006/relationships/image" Target="../media/image119.png"/></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44.xml"/><Relationship Id="rId4" Type="http://schemas.openxmlformats.org/officeDocument/2006/relationships/image" Target="../media/image120.png"/></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45.xml"/><Relationship Id="rId5" Type="http://schemas.openxmlformats.org/officeDocument/2006/relationships/image" Target="../media/image122.png"/><Relationship Id="rId4" Type="http://schemas.openxmlformats.org/officeDocument/2006/relationships/image" Target="../media/image121.png"/></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46.xml"/><Relationship Id="rId5" Type="http://schemas.openxmlformats.org/officeDocument/2006/relationships/image" Target="../media/image124.png"/><Relationship Id="rId4" Type="http://schemas.openxmlformats.org/officeDocument/2006/relationships/image" Target="../media/image123.png"/></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4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5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5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59.xml"/><Relationship Id="rId4" Type="http://schemas.openxmlformats.org/officeDocument/2006/relationships/image" Target="../media/image125.wmf"/></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60.xml"/><Relationship Id="rId4" Type="http://schemas.openxmlformats.org/officeDocument/2006/relationships/image" Target="../media/image126.wmf"/></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61.xml"/><Relationship Id="rId4" Type="http://schemas.openxmlformats.org/officeDocument/2006/relationships/image" Target="../media/image126.wmf"/></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62.xml"/><Relationship Id="rId4" Type="http://schemas.openxmlformats.org/officeDocument/2006/relationships/image" Target="../media/image126.wmf"/></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1.xml"/><Relationship Id="rId1" Type="http://schemas.openxmlformats.org/officeDocument/2006/relationships/tags" Target="../tags/tag365.xml"/><Relationship Id="rId4" Type="http://schemas.openxmlformats.org/officeDocument/2006/relationships/image" Target="../media/image11.png"/></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1.xml"/><Relationship Id="rId1" Type="http://schemas.openxmlformats.org/officeDocument/2006/relationships/tags" Target="../tags/tag366.xml"/></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52.xml.rels><?xml version="1.0" encoding="UTF-8" standalone="yes"?>
<Relationships xmlns="http://schemas.openxmlformats.org/package/2006/relationships"><Relationship Id="rId8" Type="http://schemas.openxmlformats.org/officeDocument/2006/relationships/image" Target="../media/image128.wmf"/><Relationship Id="rId13" Type="http://schemas.openxmlformats.org/officeDocument/2006/relationships/oleObject" Target="../embeddings/oleObject16.bin"/><Relationship Id="rId3" Type="http://schemas.openxmlformats.org/officeDocument/2006/relationships/slideLayout" Target="../slideLayouts/slideLayout2.xml"/><Relationship Id="rId7" Type="http://schemas.openxmlformats.org/officeDocument/2006/relationships/oleObject" Target="../embeddings/oleObject13.bin"/><Relationship Id="rId12" Type="http://schemas.openxmlformats.org/officeDocument/2006/relationships/image" Target="../media/image130.wmf"/><Relationship Id="rId2" Type="http://schemas.openxmlformats.org/officeDocument/2006/relationships/tags" Target="../tags/tag371.xml"/><Relationship Id="rId1" Type="http://schemas.openxmlformats.org/officeDocument/2006/relationships/vmlDrawing" Target="../drawings/vmlDrawing7.vml"/><Relationship Id="rId6" Type="http://schemas.openxmlformats.org/officeDocument/2006/relationships/image" Target="../media/image127.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29.wmf"/><Relationship Id="rId4" Type="http://schemas.openxmlformats.org/officeDocument/2006/relationships/notesSlide" Target="../notesSlides/notesSlide344.xml"/><Relationship Id="rId9" Type="http://schemas.openxmlformats.org/officeDocument/2006/relationships/oleObject" Target="../embeddings/oleObject14.bin"/><Relationship Id="rId14" Type="http://schemas.openxmlformats.org/officeDocument/2006/relationships/image" Target="../media/image131.wmf"/></Relationships>
</file>

<file path=ppt/slides/_rels/slide353.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18.bin"/><Relationship Id="rId2" Type="http://schemas.openxmlformats.org/officeDocument/2006/relationships/tags" Target="../tags/tag372.xml"/><Relationship Id="rId1" Type="http://schemas.openxmlformats.org/officeDocument/2006/relationships/vmlDrawing" Target="../drawings/vmlDrawing8.vml"/><Relationship Id="rId6" Type="http://schemas.openxmlformats.org/officeDocument/2006/relationships/image" Target="../media/image132.wmf"/><Relationship Id="rId5" Type="http://schemas.openxmlformats.org/officeDocument/2006/relationships/oleObject" Target="../embeddings/oleObject1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19.bin"/></Relationships>
</file>

<file path=ppt/slides/_rels/slide354.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oleObject" Target="../embeddings/oleObject24.bin"/><Relationship Id="rId3" Type="http://schemas.openxmlformats.org/officeDocument/2006/relationships/slideLayout" Target="../slideLayouts/slideLayout2.xml"/><Relationship Id="rId7" Type="http://schemas.openxmlformats.org/officeDocument/2006/relationships/oleObject" Target="../embeddings/oleObject21.bin"/><Relationship Id="rId12" Type="http://schemas.openxmlformats.org/officeDocument/2006/relationships/image" Target="../media/image138.wmf"/><Relationship Id="rId2" Type="http://schemas.openxmlformats.org/officeDocument/2006/relationships/tags" Target="../tags/tag373.xml"/><Relationship Id="rId1" Type="http://schemas.openxmlformats.org/officeDocument/2006/relationships/vmlDrawing" Target="../drawings/vmlDrawing9.vml"/><Relationship Id="rId6" Type="http://schemas.openxmlformats.org/officeDocument/2006/relationships/image" Target="../media/image135.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137.wmf"/><Relationship Id="rId4" Type="http://schemas.openxmlformats.org/officeDocument/2006/relationships/notesSlide" Target="../notesSlides/notesSlide346.xml"/><Relationship Id="rId9" Type="http://schemas.openxmlformats.org/officeDocument/2006/relationships/oleObject" Target="../embeddings/oleObject22.bin"/><Relationship Id="rId14" Type="http://schemas.openxmlformats.org/officeDocument/2006/relationships/image" Target="../media/image133.wmf"/></Relationships>
</file>

<file path=ppt/slides/_rels/slide355.x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slideLayout" Target="../slideLayouts/slideLayout2.xml"/><Relationship Id="rId7" Type="http://schemas.openxmlformats.org/officeDocument/2006/relationships/oleObject" Target="../embeddings/oleObject26.bin"/><Relationship Id="rId2" Type="http://schemas.openxmlformats.org/officeDocument/2006/relationships/tags" Target="../tags/tag374.xml"/><Relationship Id="rId1" Type="http://schemas.openxmlformats.org/officeDocument/2006/relationships/vmlDrawing" Target="../drawings/vmlDrawing10.vml"/><Relationship Id="rId6" Type="http://schemas.openxmlformats.org/officeDocument/2006/relationships/image" Target="../media/image139.wmf"/><Relationship Id="rId5" Type="http://schemas.openxmlformats.org/officeDocument/2006/relationships/oleObject" Target="../embeddings/oleObject25.bin"/><Relationship Id="rId4" Type="http://schemas.openxmlformats.org/officeDocument/2006/relationships/notesSlide" Target="../notesSlides/notesSlide347.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1.xml"/><Relationship Id="rId1" Type="http://schemas.openxmlformats.org/officeDocument/2006/relationships/tags" Target="../tags/tag37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8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81.xml"/><Relationship Id="rId4" Type="http://schemas.openxmlformats.org/officeDocument/2006/relationships/image" Target="../media/image141.png"/></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82.xml"/><Relationship Id="rId4" Type="http://schemas.openxmlformats.org/officeDocument/2006/relationships/image" Target="../media/image142.png"/></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83.xml"/><Relationship Id="rId4" Type="http://schemas.openxmlformats.org/officeDocument/2006/relationships/image" Target="../media/image143.png"/></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84.xml"/><Relationship Id="rId4" Type="http://schemas.openxmlformats.org/officeDocument/2006/relationships/image" Target="../media/image144.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ags" Target="../tags/tag386.xml"/><Relationship Id="rId4" Type="http://schemas.openxmlformats.org/officeDocument/2006/relationships/image" Target="../media/image146.png"/></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tags" Target="../tags/tag39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ags" Target="../tags/tag392.xml"/></Relationships>
</file>

<file path=ppt/slides/_rels/slide3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tags" Target="../tags/tag394.xml"/><Relationship Id="rId4" Type="http://schemas.openxmlformats.org/officeDocument/2006/relationships/image" Target="../media/image152.png"/></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53.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396.xml"/><Relationship Id="rId4" Type="http://schemas.openxmlformats.org/officeDocument/2006/relationships/image" Target="../media/image154.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398.xml"/><Relationship Id="rId4" Type="http://schemas.openxmlformats.org/officeDocument/2006/relationships/image" Target="../media/image1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399.xml"/><Relationship Id="rId4" Type="http://schemas.openxmlformats.org/officeDocument/2006/relationships/image" Target="../media/image154.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1.xml"/><Relationship Id="rId1" Type="http://schemas.openxmlformats.org/officeDocument/2006/relationships/tags" Target="../tags/tag400.xml"/></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1.xml"/><Relationship Id="rId1" Type="http://schemas.openxmlformats.org/officeDocument/2006/relationships/tags" Target="../tags/tag402.xml"/></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87.xml.rels><?xml version="1.0" encoding="UTF-8" standalone="yes"?>
<Relationships xmlns="http://schemas.openxmlformats.org/package/2006/relationships"><Relationship Id="rId8" Type="http://schemas.openxmlformats.org/officeDocument/2006/relationships/image" Target="../media/image156.wmf"/><Relationship Id="rId13" Type="http://schemas.openxmlformats.org/officeDocument/2006/relationships/oleObject" Target="../embeddings/oleObject31.bin"/><Relationship Id="rId3" Type="http://schemas.openxmlformats.org/officeDocument/2006/relationships/slideLayout" Target="../slideLayouts/slideLayout2.xml"/><Relationship Id="rId7" Type="http://schemas.openxmlformats.org/officeDocument/2006/relationships/oleObject" Target="../embeddings/oleObject28.bin"/><Relationship Id="rId12" Type="http://schemas.openxmlformats.org/officeDocument/2006/relationships/image" Target="../media/image158.wmf"/><Relationship Id="rId2" Type="http://schemas.openxmlformats.org/officeDocument/2006/relationships/tags" Target="../tags/tag406.xml"/><Relationship Id="rId1" Type="http://schemas.openxmlformats.org/officeDocument/2006/relationships/vmlDrawing" Target="../drawings/vmlDrawing11.vml"/><Relationship Id="rId6" Type="http://schemas.openxmlformats.org/officeDocument/2006/relationships/image" Target="../media/image155.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157.wmf"/><Relationship Id="rId4" Type="http://schemas.openxmlformats.org/officeDocument/2006/relationships/notesSlide" Target="../notesSlides/notesSlide373.xml"/><Relationship Id="rId9" Type="http://schemas.openxmlformats.org/officeDocument/2006/relationships/oleObject" Target="../embeddings/oleObject29.bin"/><Relationship Id="rId14" Type="http://schemas.openxmlformats.org/officeDocument/2006/relationships/image" Target="../media/image159.wmf"/></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89.xml.rels><?xml version="1.0" encoding="UTF-8" standalone="yes"?>
<Relationships xmlns="http://schemas.openxmlformats.org/package/2006/relationships"><Relationship Id="rId8" Type="http://schemas.openxmlformats.org/officeDocument/2006/relationships/image" Target="../media/image161.wmf"/><Relationship Id="rId3" Type="http://schemas.openxmlformats.org/officeDocument/2006/relationships/slideLayout" Target="../slideLayouts/slideLayout2.xml"/><Relationship Id="rId7" Type="http://schemas.openxmlformats.org/officeDocument/2006/relationships/oleObject" Target="../embeddings/oleObject33.bin"/><Relationship Id="rId12" Type="http://schemas.openxmlformats.org/officeDocument/2006/relationships/image" Target="../media/image163.wmf"/><Relationship Id="rId2" Type="http://schemas.openxmlformats.org/officeDocument/2006/relationships/tags" Target="../tags/tag408.xml"/><Relationship Id="rId1" Type="http://schemas.openxmlformats.org/officeDocument/2006/relationships/vmlDrawing" Target="../drawings/vmlDrawing12.vml"/><Relationship Id="rId6" Type="http://schemas.openxmlformats.org/officeDocument/2006/relationships/image" Target="../media/image160.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162.wmf"/><Relationship Id="rId4" Type="http://schemas.openxmlformats.org/officeDocument/2006/relationships/notesSlide" Target="../notesSlides/notesSlide375.xml"/><Relationship Id="rId9" Type="http://schemas.openxmlformats.org/officeDocument/2006/relationships/oleObject" Target="../embeddings/oleObject34.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91.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slideLayout" Target="../slideLayouts/slideLayout2.xml"/><Relationship Id="rId7" Type="http://schemas.openxmlformats.org/officeDocument/2006/relationships/oleObject" Target="../embeddings/oleObject37.bin"/><Relationship Id="rId2" Type="http://schemas.openxmlformats.org/officeDocument/2006/relationships/tags" Target="../tags/tag410.xml"/><Relationship Id="rId1" Type="http://schemas.openxmlformats.org/officeDocument/2006/relationships/vmlDrawing" Target="../drawings/vmlDrawing13.vml"/><Relationship Id="rId6" Type="http://schemas.openxmlformats.org/officeDocument/2006/relationships/image" Target="../media/image164.wmf"/><Relationship Id="rId5" Type="http://schemas.openxmlformats.org/officeDocument/2006/relationships/oleObject" Target="../embeddings/oleObject36.bin"/><Relationship Id="rId10" Type="http://schemas.openxmlformats.org/officeDocument/2006/relationships/image" Target="../media/image166.wmf"/><Relationship Id="rId4" Type="http://schemas.openxmlformats.org/officeDocument/2006/relationships/notesSlide" Target="../notesSlides/notesSlide377.xml"/><Relationship Id="rId9" Type="http://schemas.openxmlformats.org/officeDocument/2006/relationships/oleObject" Target="../embeddings/oleObject38.bin"/></Relationships>
</file>

<file path=ppt/slides/_rels/slide392.xml.rels><?xml version="1.0" encoding="UTF-8" standalone="yes"?>
<Relationships xmlns="http://schemas.openxmlformats.org/package/2006/relationships"><Relationship Id="rId8" Type="http://schemas.openxmlformats.org/officeDocument/2006/relationships/image" Target="../media/image156.wmf"/><Relationship Id="rId13" Type="http://schemas.openxmlformats.org/officeDocument/2006/relationships/oleObject" Target="../embeddings/oleObject43.bin"/><Relationship Id="rId3" Type="http://schemas.openxmlformats.org/officeDocument/2006/relationships/slideLayout" Target="../slideLayouts/slideLayout2.xml"/><Relationship Id="rId7" Type="http://schemas.openxmlformats.org/officeDocument/2006/relationships/oleObject" Target="../embeddings/oleObject40.bin"/><Relationship Id="rId12" Type="http://schemas.openxmlformats.org/officeDocument/2006/relationships/image" Target="../media/image158.wmf"/><Relationship Id="rId2" Type="http://schemas.openxmlformats.org/officeDocument/2006/relationships/tags" Target="../tags/tag411.xml"/><Relationship Id="rId1" Type="http://schemas.openxmlformats.org/officeDocument/2006/relationships/vmlDrawing" Target="../drawings/vmlDrawing14.vml"/><Relationship Id="rId6" Type="http://schemas.openxmlformats.org/officeDocument/2006/relationships/image" Target="../media/image167.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157.wmf"/><Relationship Id="rId4" Type="http://schemas.openxmlformats.org/officeDocument/2006/relationships/notesSlide" Target="../notesSlides/notesSlide378.xml"/><Relationship Id="rId9" Type="http://schemas.openxmlformats.org/officeDocument/2006/relationships/oleObject" Target="../embeddings/oleObject41.bin"/><Relationship Id="rId14" Type="http://schemas.openxmlformats.org/officeDocument/2006/relationships/image" Target="../media/image159.wmf"/></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94.x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slideLayout" Target="../slideLayouts/slideLayout2.xml"/><Relationship Id="rId7" Type="http://schemas.openxmlformats.org/officeDocument/2006/relationships/oleObject" Target="../embeddings/oleObject45.bin"/><Relationship Id="rId2" Type="http://schemas.openxmlformats.org/officeDocument/2006/relationships/tags" Target="../tags/tag413.xml"/><Relationship Id="rId1" Type="http://schemas.openxmlformats.org/officeDocument/2006/relationships/vmlDrawing" Target="../drawings/vmlDrawing15.vml"/><Relationship Id="rId6" Type="http://schemas.openxmlformats.org/officeDocument/2006/relationships/image" Target="../media/image168.wmf"/><Relationship Id="rId5" Type="http://schemas.openxmlformats.org/officeDocument/2006/relationships/oleObject" Target="../embeddings/oleObject44.bin"/><Relationship Id="rId4" Type="http://schemas.openxmlformats.org/officeDocument/2006/relationships/notesSlide" Target="../notesSlides/notesSlide380.xml"/></Relationships>
</file>

<file path=ppt/slides/_rels/slide395.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slideLayout" Target="../slideLayouts/slideLayout2.xml"/><Relationship Id="rId7" Type="http://schemas.openxmlformats.org/officeDocument/2006/relationships/oleObject" Target="../embeddings/oleObject47.bin"/><Relationship Id="rId2" Type="http://schemas.openxmlformats.org/officeDocument/2006/relationships/tags" Target="../tags/tag414.xml"/><Relationship Id="rId1" Type="http://schemas.openxmlformats.org/officeDocument/2006/relationships/vmlDrawing" Target="../drawings/vmlDrawing16.vml"/><Relationship Id="rId6" Type="http://schemas.openxmlformats.org/officeDocument/2006/relationships/image" Target="../media/image170.wmf"/><Relationship Id="rId5" Type="http://schemas.openxmlformats.org/officeDocument/2006/relationships/oleObject" Target="../embeddings/oleObject46.bin"/><Relationship Id="rId10" Type="http://schemas.openxmlformats.org/officeDocument/2006/relationships/image" Target="../media/image166.wmf"/><Relationship Id="rId4" Type="http://schemas.openxmlformats.org/officeDocument/2006/relationships/notesSlide" Target="../notesSlides/notesSlide381.xml"/><Relationship Id="rId9" Type="http://schemas.openxmlformats.org/officeDocument/2006/relationships/oleObject" Target="../embeddings/oleObject48.bin"/></Relationships>
</file>

<file path=ppt/slides/_rels/slide396.xml.rels><?xml version="1.0" encoding="UTF-8" standalone="yes"?>
<Relationships xmlns="http://schemas.openxmlformats.org/package/2006/relationships"><Relationship Id="rId8" Type="http://schemas.openxmlformats.org/officeDocument/2006/relationships/image" Target="../media/image161.wmf"/><Relationship Id="rId3" Type="http://schemas.openxmlformats.org/officeDocument/2006/relationships/slideLayout" Target="../slideLayouts/slideLayout2.xml"/><Relationship Id="rId7" Type="http://schemas.openxmlformats.org/officeDocument/2006/relationships/oleObject" Target="../embeddings/oleObject50.bin"/><Relationship Id="rId12" Type="http://schemas.openxmlformats.org/officeDocument/2006/relationships/image" Target="../media/image163.wmf"/><Relationship Id="rId2" Type="http://schemas.openxmlformats.org/officeDocument/2006/relationships/tags" Target="../tags/tag415.xml"/><Relationship Id="rId1" Type="http://schemas.openxmlformats.org/officeDocument/2006/relationships/vmlDrawing" Target="../drawings/vmlDrawing17.vml"/><Relationship Id="rId6" Type="http://schemas.openxmlformats.org/officeDocument/2006/relationships/image" Target="../media/image171.w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162.wmf"/><Relationship Id="rId4" Type="http://schemas.openxmlformats.org/officeDocument/2006/relationships/notesSlide" Target="../notesSlides/notesSlide382.xml"/><Relationship Id="rId9" Type="http://schemas.openxmlformats.org/officeDocument/2006/relationships/oleObject" Target="../embeddings/oleObject51.bin"/></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98.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slideLayout" Target="../slideLayouts/slideLayout2.xml"/><Relationship Id="rId7" Type="http://schemas.openxmlformats.org/officeDocument/2006/relationships/oleObject" Target="../embeddings/oleObject54.bin"/><Relationship Id="rId2" Type="http://schemas.openxmlformats.org/officeDocument/2006/relationships/tags" Target="../tags/tag417.xml"/><Relationship Id="rId1" Type="http://schemas.openxmlformats.org/officeDocument/2006/relationships/vmlDrawing" Target="../drawings/vmlDrawing18.vml"/><Relationship Id="rId6" Type="http://schemas.openxmlformats.org/officeDocument/2006/relationships/image" Target="../media/image172.wmf"/><Relationship Id="rId5" Type="http://schemas.openxmlformats.org/officeDocument/2006/relationships/oleObject" Target="../embeddings/oleObject53.bin"/><Relationship Id="rId4" Type="http://schemas.openxmlformats.org/officeDocument/2006/relationships/notesSlide" Target="../notesSlides/notesSlide384.xml"/></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9.xml"/><Relationship Id="rId1" Type="http://schemas.openxmlformats.org/officeDocument/2006/relationships/vmlDrawing" Target="../drawings/vmlDrawing19.vml"/><Relationship Id="rId6" Type="http://schemas.openxmlformats.org/officeDocument/2006/relationships/image" Target="../media/image174.wmf"/><Relationship Id="rId5" Type="http://schemas.openxmlformats.org/officeDocument/2006/relationships/oleObject" Target="../embeddings/oleObject55.bin"/><Relationship Id="rId4" Type="http://schemas.openxmlformats.org/officeDocument/2006/relationships/notesSlide" Target="../notesSlides/notesSlide386.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2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21.xml"/><Relationship Id="rId5" Type="http://schemas.openxmlformats.org/officeDocument/2006/relationships/image" Target="../media/image176.png"/><Relationship Id="rId4" Type="http://schemas.openxmlformats.org/officeDocument/2006/relationships/image" Target="../media/image175.png"/></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22.xml"/><Relationship Id="rId4" Type="http://schemas.openxmlformats.org/officeDocument/2006/relationships/image" Target="../media/image177.png"/></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1.xml"/><Relationship Id="rId1" Type="http://schemas.openxmlformats.org/officeDocument/2006/relationships/tags" Target="../tags/tag423.xml"/><Relationship Id="rId4" Type="http://schemas.openxmlformats.org/officeDocument/2006/relationships/image" Target="../media/image11.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1.xml"/><Relationship Id="rId1" Type="http://schemas.openxmlformats.org/officeDocument/2006/relationships/tags" Target="../tags/tag424.xml"/></Relationships>
</file>

<file path=ppt/slides/_rels/slide4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5.xml"/><Relationship Id="rId1" Type="http://schemas.openxmlformats.org/officeDocument/2006/relationships/vmlDrawing" Target="../drawings/vmlDrawing20.vml"/><Relationship Id="rId6" Type="http://schemas.openxmlformats.org/officeDocument/2006/relationships/image" Target="../media/image178.wmf"/><Relationship Id="rId5" Type="http://schemas.openxmlformats.org/officeDocument/2006/relationships/oleObject" Target="../embeddings/oleObject56.bin"/><Relationship Id="rId4" Type="http://schemas.openxmlformats.org/officeDocument/2006/relationships/notesSlide" Target="../notesSlides/notesSlide392.xml"/></Relationships>
</file>

<file path=ppt/slides/_rels/slide4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6.xml"/><Relationship Id="rId1" Type="http://schemas.openxmlformats.org/officeDocument/2006/relationships/vmlDrawing" Target="../drawings/vmlDrawing21.vml"/><Relationship Id="rId6" Type="http://schemas.openxmlformats.org/officeDocument/2006/relationships/image" Target="../media/image179.wmf"/><Relationship Id="rId5" Type="http://schemas.openxmlformats.org/officeDocument/2006/relationships/oleObject" Target="../embeddings/oleObject57.bin"/><Relationship Id="rId4" Type="http://schemas.openxmlformats.org/officeDocument/2006/relationships/notesSlide" Target="../notesSlides/notesSlide39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1.xml"/><Relationship Id="rId1" Type="http://schemas.openxmlformats.org/officeDocument/2006/relationships/tags" Target="../tags/tag427.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1.xml"/><Relationship Id="rId1" Type="http://schemas.openxmlformats.org/officeDocument/2006/relationships/tags" Target="../tags/tag42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1.xml"/><Relationship Id="rId1" Type="http://schemas.openxmlformats.org/officeDocument/2006/relationships/tags" Target="../tags/tag43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3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40.xml"/><Relationship Id="rId5" Type="http://schemas.openxmlformats.org/officeDocument/2006/relationships/image" Target="../media/image181.png"/><Relationship Id="rId4" Type="http://schemas.openxmlformats.org/officeDocument/2006/relationships/image" Target="../media/image180.png"/></Relationships>
</file>

<file path=ppt/slides/_rels/slide42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xml"/><Relationship Id="rId1" Type="http://schemas.openxmlformats.org/officeDocument/2006/relationships/tags" Target="../tags/tag441.xml"/><Relationship Id="rId5" Type="http://schemas.openxmlformats.org/officeDocument/2006/relationships/image" Target="../media/image184.png"/><Relationship Id="rId4" Type="http://schemas.openxmlformats.org/officeDocument/2006/relationships/image" Target="../media/image183.png"/></Relationships>
</file>

<file path=ppt/slides/_rels/slide42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2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4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46.xml"/></Relationships>
</file>

<file path=ppt/slides/_rels/slide4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22.vml"/><Relationship Id="rId6" Type="http://schemas.openxmlformats.org/officeDocument/2006/relationships/image" Target="../media/image186.wmf"/><Relationship Id="rId5" Type="http://schemas.openxmlformats.org/officeDocument/2006/relationships/oleObject" Target="../embeddings/oleObject58.bin"/><Relationship Id="rId4" Type="http://schemas.openxmlformats.org/officeDocument/2006/relationships/notesSlide" Target="../notesSlides/notesSlide411.xml"/></Relationships>
</file>

<file path=ppt/slides/_rels/slide429.xml.rels><?xml version="1.0" encoding="UTF-8" standalone="yes"?>
<Relationships xmlns="http://schemas.openxmlformats.org/package/2006/relationships"><Relationship Id="rId8" Type="http://schemas.openxmlformats.org/officeDocument/2006/relationships/image" Target="../media/image188.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448.xml"/><Relationship Id="rId1" Type="http://schemas.openxmlformats.org/officeDocument/2006/relationships/vmlDrawing" Target="../drawings/vmlDrawing23.vml"/><Relationship Id="rId6" Type="http://schemas.openxmlformats.org/officeDocument/2006/relationships/image" Target="../media/image187.wmf"/><Relationship Id="rId5" Type="http://schemas.openxmlformats.org/officeDocument/2006/relationships/oleObject" Target="../embeddings/oleObject59.bin"/><Relationship Id="rId10" Type="http://schemas.openxmlformats.org/officeDocument/2006/relationships/image" Target="../media/image189.wmf"/><Relationship Id="rId4" Type="http://schemas.openxmlformats.org/officeDocument/2006/relationships/notesSlide" Target="../notesSlides/notesSlide412.xml"/><Relationship Id="rId9" Type="http://schemas.openxmlformats.org/officeDocument/2006/relationships/oleObject" Target="../embeddings/oleObject6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63.bin"/><Relationship Id="rId2" Type="http://schemas.openxmlformats.org/officeDocument/2006/relationships/tags" Target="../tags/tag449.xml"/><Relationship Id="rId1" Type="http://schemas.openxmlformats.org/officeDocument/2006/relationships/vmlDrawing" Target="../drawings/vmlDrawing24.vml"/><Relationship Id="rId6" Type="http://schemas.openxmlformats.org/officeDocument/2006/relationships/image" Target="../media/image190.wmf"/><Relationship Id="rId5" Type="http://schemas.openxmlformats.org/officeDocument/2006/relationships/oleObject" Target="../embeddings/oleObject62.bin"/><Relationship Id="rId10" Type="http://schemas.openxmlformats.org/officeDocument/2006/relationships/image" Target="../media/image192.wmf"/><Relationship Id="rId4" Type="http://schemas.openxmlformats.org/officeDocument/2006/relationships/notesSlide" Target="../notesSlides/notesSlide413.xml"/><Relationship Id="rId9" Type="http://schemas.openxmlformats.org/officeDocument/2006/relationships/oleObject" Target="../embeddings/oleObject64.bin"/></Relationships>
</file>

<file path=ppt/slides/_rels/slide431.x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slideLayout" Target="../slideLayouts/slideLayout2.xml"/><Relationship Id="rId7" Type="http://schemas.openxmlformats.org/officeDocument/2006/relationships/oleObject" Target="../embeddings/oleObject66.bin"/><Relationship Id="rId2" Type="http://schemas.openxmlformats.org/officeDocument/2006/relationships/tags" Target="../tags/tag450.xml"/><Relationship Id="rId1" Type="http://schemas.openxmlformats.org/officeDocument/2006/relationships/vmlDrawing" Target="../drawings/vmlDrawing25.vml"/><Relationship Id="rId6" Type="http://schemas.openxmlformats.org/officeDocument/2006/relationships/image" Target="../media/image193.wmf"/><Relationship Id="rId5" Type="http://schemas.openxmlformats.org/officeDocument/2006/relationships/oleObject" Target="../embeddings/oleObject65.bin"/><Relationship Id="rId4" Type="http://schemas.openxmlformats.org/officeDocument/2006/relationships/notesSlide" Target="../notesSlides/notesSlide414.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2.xml"/><Relationship Id="rId1" Type="http://schemas.openxmlformats.org/officeDocument/2006/relationships/tags" Target="../tags/tag451.xml"/></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52.xml"/><Relationship Id="rId4" Type="http://schemas.openxmlformats.org/officeDocument/2006/relationships/image" Target="../media/image195.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96.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56.xml"/><Relationship Id="rId4" Type="http://schemas.openxmlformats.org/officeDocument/2006/relationships/image" Target="../media/image197.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9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59.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0.xml"/><Relationship Id="rId5" Type="http://schemas.openxmlformats.org/officeDocument/2006/relationships/image" Target="../media/image199.png"/><Relationship Id="rId4" Type="http://schemas.openxmlformats.org/officeDocument/2006/relationships/hyperlink" Target="http://en.wikipedia.org/wiki/Multimodal_distribution" TargetMode="External"/></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1.xml"/><Relationship Id="rId5" Type="http://schemas.openxmlformats.org/officeDocument/2006/relationships/image" Target="../media/image200.png"/><Relationship Id="rId4" Type="http://schemas.openxmlformats.org/officeDocument/2006/relationships/hyperlink" Target="http://en.wikipedia.org/wiki/Multimodal_distribution" TargetMode="Externa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62.xml"/></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45.xml.rels><?xml version="1.0" encoding="UTF-8" standalone="yes"?>
<Relationships xmlns="http://schemas.openxmlformats.org/package/2006/relationships"><Relationship Id="rId8" Type="http://schemas.openxmlformats.org/officeDocument/2006/relationships/image" Target="../media/image202.wmf"/><Relationship Id="rId3" Type="http://schemas.openxmlformats.org/officeDocument/2006/relationships/slideLayout" Target="../slideLayouts/slideLayout2.xml"/><Relationship Id="rId7" Type="http://schemas.openxmlformats.org/officeDocument/2006/relationships/oleObject" Target="../embeddings/oleObject68.bin"/><Relationship Id="rId12" Type="http://schemas.openxmlformats.org/officeDocument/2006/relationships/image" Target="../media/image204.wmf"/><Relationship Id="rId2" Type="http://schemas.openxmlformats.org/officeDocument/2006/relationships/tags" Target="../tags/tag464.xml"/><Relationship Id="rId1" Type="http://schemas.openxmlformats.org/officeDocument/2006/relationships/vmlDrawing" Target="../drawings/vmlDrawing26.vml"/><Relationship Id="rId6" Type="http://schemas.openxmlformats.org/officeDocument/2006/relationships/image" Target="../media/image201.wmf"/><Relationship Id="rId11" Type="http://schemas.openxmlformats.org/officeDocument/2006/relationships/oleObject" Target="../embeddings/oleObject70.bin"/><Relationship Id="rId5" Type="http://schemas.openxmlformats.org/officeDocument/2006/relationships/oleObject" Target="../embeddings/oleObject67.bin"/><Relationship Id="rId10" Type="http://schemas.openxmlformats.org/officeDocument/2006/relationships/image" Target="../media/image203.wmf"/><Relationship Id="rId4" Type="http://schemas.openxmlformats.org/officeDocument/2006/relationships/notesSlide" Target="../notesSlides/notesSlide428.xml"/><Relationship Id="rId9" Type="http://schemas.openxmlformats.org/officeDocument/2006/relationships/oleObject" Target="../embeddings/oleObject69.bin"/></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47.xml.rels><?xml version="1.0" encoding="UTF-8" standalone="yes"?>
<Relationships xmlns="http://schemas.openxmlformats.org/package/2006/relationships"><Relationship Id="rId8" Type="http://schemas.openxmlformats.org/officeDocument/2006/relationships/image" Target="../media/image206.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466.xml"/><Relationship Id="rId1" Type="http://schemas.openxmlformats.org/officeDocument/2006/relationships/vmlDrawing" Target="../drawings/vmlDrawing27.vml"/><Relationship Id="rId6" Type="http://schemas.openxmlformats.org/officeDocument/2006/relationships/image" Target="../media/image205.wmf"/><Relationship Id="rId5" Type="http://schemas.openxmlformats.org/officeDocument/2006/relationships/oleObject" Target="../embeddings/oleObject71.bin"/><Relationship Id="rId4" Type="http://schemas.openxmlformats.org/officeDocument/2006/relationships/notesSlide" Target="../notesSlides/notesSlide430.xml"/><Relationship Id="rId9" Type="http://schemas.openxmlformats.org/officeDocument/2006/relationships/oleObject" Target="../embeddings/oleObject73.bin"/></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slideLayout" Target="../slideLayouts/slideLayout2.xml"/><Relationship Id="rId7" Type="http://schemas.openxmlformats.org/officeDocument/2006/relationships/oleObject" Target="../embeddings/oleObject75.bin"/><Relationship Id="rId2" Type="http://schemas.openxmlformats.org/officeDocument/2006/relationships/tags" Target="../tags/tag469.xml"/><Relationship Id="rId1" Type="http://schemas.openxmlformats.org/officeDocument/2006/relationships/vmlDrawing" Target="../drawings/vmlDrawing28.vml"/><Relationship Id="rId6" Type="http://schemas.openxmlformats.org/officeDocument/2006/relationships/image" Target="../media/image207.wmf"/><Relationship Id="rId5" Type="http://schemas.openxmlformats.org/officeDocument/2006/relationships/oleObject" Target="../embeddings/oleObject74.bin"/><Relationship Id="rId10" Type="http://schemas.openxmlformats.org/officeDocument/2006/relationships/image" Target="../media/image209.wmf"/><Relationship Id="rId4" Type="http://schemas.openxmlformats.org/officeDocument/2006/relationships/notesSlide" Target="../notesSlides/notesSlide433.xml"/><Relationship Id="rId9" Type="http://schemas.openxmlformats.org/officeDocument/2006/relationships/oleObject" Target="../embeddings/oleObject76.bin"/></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70.xml"/></Relationships>
</file>

<file path=ppt/slides/_rels/slide452.xml.rels><?xml version="1.0" encoding="UTF-8" standalone="yes"?>
<Relationships xmlns="http://schemas.openxmlformats.org/package/2006/relationships"><Relationship Id="rId8" Type="http://schemas.openxmlformats.org/officeDocument/2006/relationships/image" Target="../media/image211.wmf"/><Relationship Id="rId13" Type="http://schemas.openxmlformats.org/officeDocument/2006/relationships/oleObject" Target="../embeddings/oleObject81.bin"/><Relationship Id="rId3" Type="http://schemas.openxmlformats.org/officeDocument/2006/relationships/slideLayout" Target="../slideLayouts/slideLayout2.xml"/><Relationship Id="rId7" Type="http://schemas.openxmlformats.org/officeDocument/2006/relationships/oleObject" Target="../embeddings/oleObject78.bin"/><Relationship Id="rId12" Type="http://schemas.openxmlformats.org/officeDocument/2006/relationships/image" Target="../media/image213.wmf"/><Relationship Id="rId2" Type="http://schemas.openxmlformats.org/officeDocument/2006/relationships/tags" Target="../tags/tag471.xml"/><Relationship Id="rId1" Type="http://schemas.openxmlformats.org/officeDocument/2006/relationships/vmlDrawing" Target="../drawings/vmlDrawing29.vml"/><Relationship Id="rId6" Type="http://schemas.openxmlformats.org/officeDocument/2006/relationships/image" Target="../media/image210.wmf"/><Relationship Id="rId11" Type="http://schemas.openxmlformats.org/officeDocument/2006/relationships/oleObject" Target="../embeddings/oleObject80.bin"/><Relationship Id="rId5" Type="http://schemas.openxmlformats.org/officeDocument/2006/relationships/oleObject" Target="../embeddings/oleObject77.bin"/><Relationship Id="rId10" Type="http://schemas.openxmlformats.org/officeDocument/2006/relationships/image" Target="../media/image212.wmf"/><Relationship Id="rId4" Type="http://schemas.openxmlformats.org/officeDocument/2006/relationships/notesSlide" Target="../notesSlides/notesSlide435.xml"/><Relationship Id="rId9" Type="http://schemas.openxmlformats.org/officeDocument/2006/relationships/oleObject" Target="../embeddings/oleObject79.bin"/><Relationship Id="rId14" Type="http://schemas.openxmlformats.org/officeDocument/2006/relationships/image" Target="../media/image214.wmf"/></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54.xml.rels><?xml version="1.0" encoding="UTF-8" standalone="yes"?>
<Relationships xmlns="http://schemas.openxmlformats.org/package/2006/relationships"><Relationship Id="rId8" Type="http://schemas.openxmlformats.org/officeDocument/2006/relationships/image" Target="../media/image211.wmf"/><Relationship Id="rId13" Type="http://schemas.openxmlformats.org/officeDocument/2006/relationships/oleObject" Target="../embeddings/oleObject86.bin"/><Relationship Id="rId3" Type="http://schemas.openxmlformats.org/officeDocument/2006/relationships/slideLayout" Target="../slideLayouts/slideLayout2.xml"/><Relationship Id="rId7" Type="http://schemas.openxmlformats.org/officeDocument/2006/relationships/oleObject" Target="../embeddings/oleObject83.bin"/><Relationship Id="rId12" Type="http://schemas.openxmlformats.org/officeDocument/2006/relationships/image" Target="../media/image216.wmf"/><Relationship Id="rId2" Type="http://schemas.openxmlformats.org/officeDocument/2006/relationships/tags" Target="../tags/tag473.xml"/><Relationship Id="rId1" Type="http://schemas.openxmlformats.org/officeDocument/2006/relationships/vmlDrawing" Target="../drawings/vmlDrawing30.vml"/><Relationship Id="rId6" Type="http://schemas.openxmlformats.org/officeDocument/2006/relationships/image" Target="../media/image215.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212.wmf"/><Relationship Id="rId4" Type="http://schemas.openxmlformats.org/officeDocument/2006/relationships/notesSlide" Target="../notesSlides/notesSlide437.xml"/><Relationship Id="rId9" Type="http://schemas.openxmlformats.org/officeDocument/2006/relationships/oleObject" Target="../embeddings/oleObject84.bin"/><Relationship Id="rId14" Type="http://schemas.openxmlformats.org/officeDocument/2006/relationships/image" Target="../media/image217.wmf"/></Relationships>
</file>

<file path=ppt/slides/_rels/slide4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4.xml"/><Relationship Id="rId1" Type="http://schemas.openxmlformats.org/officeDocument/2006/relationships/vmlDrawing" Target="../drawings/vmlDrawing31.vml"/><Relationship Id="rId6" Type="http://schemas.openxmlformats.org/officeDocument/2006/relationships/image" Target="../media/image218.wmf"/><Relationship Id="rId5" Type="http://schemas.openxmlformats.org/officeDocument/2006/relationships/oleObject" Target="../embeddings/oleObject87.bin"/><Relationship Id="rId4" Type="http://schemas.openxmlformats.org/officeDocument/2006/relationships/notesSlide" Target="../notesSlides/notesSlide438.xml"/></Relationships>
</file>

<file path=ppt/slides/_rels/slide456.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slideLayout" Target="../slideLayouts/slideLayout2.xml"/><Relationship Id="rId7" Type="http://schemas.openxmlformats.org/officeDocument/2006/relationships/oleObject" Target="../embeddings/oleObject89.bin"/><Relationship Id="rId12" Type="http://schemas.openxmlformats.org/officeDocument/2006/relationships/image" Target="../media/image222.wmf"/><Relationship Id="rId2" Type="http://schemas.openxmlformats.org/officeDocument/2006/relationships/tags" Target="../tags/tag475.xml"/><Relationship Id="rId1" Type="http://schemas.openxmlformats.org/officeDocument/2006/relationships/vmlDrawing" Target="../drawings/vmlDrawing32.vml"/><Relationship Id="rId6" Type="http://schemas.openxmlformats.org/officeDocument/2006/relationships/image" Target="../media/image219.wmf"/><Relationship Id="rId11" Type="http://schemas.openxmlformats.org/officeDocument/2006/relationships/oleObject" Target="../embeddings/oleObject91.bin"/><Relationship Id="rId5" Type="http://schemas.openxmlformats.org/officeDocument/2006/relationships/oleObject" Target="../embeddings/oleObject88.bin"/><Relationship Id="rId10" Type="http://schemas.openxmlformats.org/officeDocument/2006/relationships/image" Target="../media/image221.wmf"/><Relationship Id="rId4" Type="http://schemas.openxmlformats.org/officeDocument/2006/relationships/notesSlide" Target="../notesSlides/notesSlide439.xml"/><Relationship Id="rId9" Type="http://schemas.openxmlformats.org/officeDocument/2006/relationships/oleObject" Target="../embeddings/oleObject90.bin"/></Relationships>
</file>

<file path=ppt/slides/_rels/slide4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6.xml"/><Relationship Id="rId1" Type="http://schemas.openxmlformats.org/officeDocument/2006/relationships/vmlDrawing" Target="../drawings/vmlDrawing33.vml"/><Relationship Id="rId6" Type="http://schemas.openxmlformats.org/officeDocument/2006/relationships/image" Target="../media/image223.wmf"/><Relationship Id="rId5" Type="http://schemas.openxmlformats.org/officeDocument/2006/relationships/oleObject" Target="../embeddings/oleObject92.bin"/><Relationship Id="rId4" Type="http://schemas.openxmlformats.org/officeDocument/2006/relationships/notesSlide" Target="../notesSlides/notesSlide440.xml"/></Relationships>
</file>

<file path=ppt/slides/_rels/slide458.xml.rels><?xml version="1.0" encoding="UTF-8" standalone="yes"?>
<Relationships xmlns="http://schemas.openxmlformats.org/package/2006/relationships"><Relationship Id="rId8" Type="http://schemas.openxmlformats.org/officeDocument/2006/relationships/image" Target="../media/image225.wmf"/><Relationship Id="rId3" Type="http://schemas.openxmlformats.org/officeDocument/2006/relationships/slideLayout" Target="../slideLayouts/slideLayout2.xml"/><Relationship Id="rId7" Type="http://schemas.openxmlformats.org/officeDocument/2006/relationships/oleObject" Target="../embeddings/oleObject94.bin"/><Relationship Id="rId2" Type="http://schemas.openxmlformats.org/officeDocument/2006/relationships/tags" Target="../tags/tag477.xml"/><Relationship Id="rId1" Type="http://schemas.openxmlformats.org/officeDocument/2006/relationships/vmlDrawing" Target="../drawings/vmlDrawing34.vml"/><Relationship Id="rId6" Type="http://schemas.openxmlformats.org/officeDocument/2006/relationships/image" Target="../media/image224.wmf"/><Relationship Id="rId5" Type="http://schemas.openxmlformats.org/officeDocument/2006/relationships/oleObject" Target="../embeddings/oleObject93.bin"/><Relationship Id="rId10" Type="http://schemas.openxmlformats.org/officeDocument/2006/relationships/image" Target="../media/image226.wmf"/><Relationship Id="rId4" Type="http://schemas.openxmlformats.org/officeDocument/2006/relationships/notesSlide" Target="../notesSlides/notesSlide441.xml"/><Relationship Id="rId9" Type="http://schemas.openxmlformats.org/officeDocument/2006/relationships/oleObject" Target="../embeddings/oleObject95.bin"/></Relationships>
</file>

<file path=ppt/slides/_rels/slide459.xml.rels><?xml version="1.0" encoding="UTF-8" standalone="yes"?>
<Relationships xmlns="http://schemas.openxmlformats.org/package/2006/relationships"><Relationship Id="rId8" Type="http://schemas.openxmlformats.org/officeDocument/2006/relationships/image" Target="../media/image228.wmf"/><Relationship Id="rId13" Type="http://schemas.openxmlformats.org/officeDocument/2006/relationships/oleObject" Target="../embeddings/oleObject100.bin"/><Relationship Id="rId3" Type="http://schemas.openxmlformats.org/officeDocument/2006/relationships/slideLayout" Target="../slideLayouts/slideLayout2.xml"/><Relationship Id="rId7" Type="http://schemas.openxmlformats.org/officeDocument/2006/relationships/oleObject" Target="../embeddings/oleObject97.bin"/><Relationship Id="rId12" Type="http://schemas.openxmlformats.org/officeDocument/2006/relationships/image" Target="../media/image230.wmf"/><Relationship Id="rId2" Type="http://schemas.openxmlformats.org/officeDocument/2006/relationships/tags" Target="../tags/tag478.xml"/><Relationship Id="rId1" Type="http://schemas.openxmlformats.org/officeDocument/2006/relationships/vmlDrawing" Target="../drawings/vmlDrawing35.vml"/><Relationship Id="rId6" Type="http://schemas.openxmlformats.org/officeDocument/2006/relationships/image" Target="../media/image227.wmf"/><Relationship Id="rId11" Type="http://schemas.openxmlformats.org/officeDocument/2006/relationships/oleObject" Target="../embeddings/oleObject99.bin"/><Relationship Id="rId5" Type="http://schemas.openxmlformats.org/officeDocument/2006/relationships/oleObject" Target="../embeddings/oleObject96.bin"/><Relationship Id="rId10" Type="http://schemas.openxmlformats.org/officeDocument/2006/relationships/image" Target="../media/image229.wmf"/><Relationship Id="rId4" Type="http://schemas.openxmlformats.org/officeDocument/2006/relationships/notesSlide" Target="../notesSlides/notesSlide442.xml"/><Relationship Id="rId9" Type="http://schemas.openxmlformats.org/officeDocument/2006/relationships/oleObject" Target="../embeddings/oleObject98.bin"/><Relationship Id="rId14" Type="http://schemas.openxmlformats.org/officeDocument/2006/relationships/image" Target="../media/image231.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102.bin"/><Relationship Id="rId2" Type="http://schemas.openxmlformats.org/officeDocument/2006/relationships/tags" Target="../tags/tag479.xml"/><Relationship Id="rId1" Type="http://schemas.openxmlformats.org/officeDocument/2006/relationships/vmlDrawing" Target="../drawings/vmlDrawing36.vml"/><Relationship Id="rId6" Type="http://schemas.openxmlformats.org/officeDocument/2006/relationships/image" Target="../media/image232.wmf"/><Relationship Id="rId5" Type="http://schemas.openxmlformats.org/officeDocument/2006/relationships/oleObject" Target="../embeddings/oleObject101.bin"/><Relationship Id="rId10" Type="http://schemas.openxmlformats.org/officeDocument/2006/relationships/image" Target="../media/image234.wmf"/><Relationship Id="rId4" Type="http://schemas.openxmlformats.org/officeDocument/2006/relationships/notesSlide" Target="../notesSlides/notesSlide443.xml"/><Relationship Id="rId9" Type="http://schemas.openxmlformats.org/officeDocument/2006/relationships/oleObject" Target="../embeddings/oleObject103.bin"/></Relationships>
</file>

<file path=ppt/slides/_rels/slide461.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6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236.png"/></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237.png"/></Relationships>
</file>

<file path=ppt/slides/_rels/slide46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Layout" Target="../slideLayouts/slideLayout2.xml"/><Relationship Id="rId1" Type="http://schemas.openxmlformats.org/officeDocument/2006/relationships/tags" Target="../tags/tag483.xml"/></Relationships>
</file>

<file path=ppt/slides/_rels/slide465.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84.xml"/><Relationship Id="rId5" Type="http://schemas.openxmlformats.org/officeDocument/2006/relationships/image" Target="../media/image240.png"/><Relationship Id="rId4" Type="http://schemas.openxmlformats.org/officeDocument/2006/relationships/image" Target="../media/image239.png"/></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1.xml"/><Relationship Id="rId1" Type="http://schemas.openxmlformats.org/officeDocument/2006/relationships/tags" Target="../tags/tag485.xml"/></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8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2.xml"/><Relationship Id="rId1" Type="http://schemas.openxmlformats.org/officeDocument/2006/relationships/tags" Target="../tags/tag48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490.xml"/><Relationship Id="rId4" Type="http://schemas.openxmlformats.org/officeDocument/2006/relationships/image" Target="../media/image241.png"/></Relationships>
</file>

<file path=ppt/slides/_rels/slide472.xml.rels><?xml version="1.0" encoding="UTF-8" standalone="yes"?>
<Relationships xmlns="http://schemas.openxmlformats.org/package/2006/relationships"><Relationship Id="rId8" Type="http://schemas.openxmlformats.org/officeDocument/2006/relationships/image" Target="../media/image243.wmf"/><Relationship Id="rId3" Type="http://schemas.openxmlformats.org/officeDocument/2006/relationships/slideLayout" Target="../slideLayouts/slideLayout2.xml"/><Relationship Id="rId7" Type="http://schemas.openxmlformats.org/officeDocument/2006/relationships/oleObject" Target="../embeddings/oleObject105.bin"/><Relationship Id="rId2" Type="http://schemas.openxmlformats.org/officeDocument/2006/relationships/tags" Target="../tags/tag491.xml"/><Relationship Id="rId1" Type="http://schemas.openxmlformats.org/officeDocument/2006/relationships/vmlDrawing" Target="../drawings/vmlDrawing37.vml"/><Relationship Id="rId6" Type="http://schemas.openxmlformats.org/officeDocument/2006/relationships/image" Target="../media/image242.wmf"/><Relationship Id="rId5" Type="http://schemas.openxmlformats.org/officeDocument/2006/relationships/oleObject" Target="../embeddings/oleObject104.bin"/><Relationship Id="rId4" Type="http://schemas.openxmlformats.org/officeDocument/2006/relationships/notesSlide" Target="../notesSlides/notesSlide453.xml"/></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493.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1.xml"/><Relationship Id="rId1" Type="http://schemas.openxmlformats.org/officeDocument/2006/relationships/tags" Target="../tags/tag495.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49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2.xml"/><Relationship Id="rId1" Type="http://schemas.openxmlformats.org/officeDocument/2006/relationships/tags" Target="../tags/tag49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0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68.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0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10.xml"/></Relationships>
</file>

<file path=ppt/slides/_rels/slide492.xml.rels><?xml version="1.0" encoding="UTF-8" standalone="yes"?>
<Relationships xmlns="http://schemas.openxmlformats.org/package/2006/relationships"><Relationship Id="rId8" Type="http://schemas.openxmlformats.org/officeDocument/2006/relationships/image" Target="../media/image245.wmf"/><Relationship Id="rId3" Type="http://schemas.openxmlformats.org/officeDocument/2006/relationships/slideLayout" Target="../slideLayouts/slideLayout2.xml"/><Relationship Id="rId7" Type="http://schemas.openxmlformats.org/officeDocument/2006/relationships/oleObject" Target="../embeddings/oleObject107.bin"/><Relationship Id="rId2" Type="http://schemas.openxmlformats.org/officeDocument/2006/relationships/tags" Target="../tags/tag511.xml"/><Relationship Id="rId1" Type="http://schemas.openxmlformats.org/officeDocument/2006/relationships/vmlDrawing" Target="../drawings/vmlDrawing38.vml"/><Relationship Id="rId6" Type="http://schemas.openxmlformats.org/officeDocument/2006/relationships/image" Target="../media/image244.wmf"/><Relationship Id="rId5" Type="http://schemas.openxmlformats.org/officeDocument/2006/relationships/oleObject" Target="../embeddings/oleObject106.bin"/><Relationship Id="rId4" Type="http://schemas.openxmlformats.org/officeDocument/2006/relationships/notesSlide" Target="../notesSlides/notesSlide473.xml"/></Relationships>
</file>

<file path=ppt/slides/_rels/slide493.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512.xml"/><Relationship Id="rId1" Type="http://schemas.openxmlformats.org/officeDocument/2006/relationships/vmlDrawing" Target="../drawings/vmlDrawing39.vml"/><Relationship Id="rId6" Type="http://schemas.openxmlformats.org/officeDocument/2006/relationships/image" Target="../media/image246.wmf"/><Relationship Id="rId5" Type="http://schemas.openxmlformats.org/officeDocument/2006/relationships/oleObject" Target="../embeddings/oleObject108.bin"/><Relationship Id="rId10" Type="http://schemas.openxmlformats.org/officeDocument/2006/relationships/image" Target="../media/image248.wmf"/><Relationship Id="rId4" Type="http://schemas.openxmlformats.org/officeDocument/2006/relationships/notesSlide" Target="../notesSlides/notesSlide474.xml"/><Relationship Id="rId9" Type="http://schemas.openxmlformats.org/officeDocument/2006/relationships/oleObject" Target="../embeddings/oleObject110.bin"/></Relationships>
</file>

<file path=ppt/slides/_rels/slide494.xml.rels><?xml version="1.0" encoding="UTF-8" standalone="yes"?>
<Relationships xmlns="http://schemas.openxmlformats.org/package/2006/relationships"><Relationship Id="rId8" Type="http://schemas.openxmlformats.org/officeDocument/2006/relationships/image" Target="../media/image245.wmf"/><Relationship Id="rId3" Type="http://schemas.openxmlformats.org/officeDocument/2006/relationships/slideLayout" Target="../slideLayouts/slideLayout2.xml"/><Relationship Id="rId7" Type="http://schemas.openxmlformats.org/officeDocument/2006/relationships/oleObject" Target="../embeddings/oleObject112.bin"/><Relationship Id="rId2" Type="http://schemas.openxmlformats.org/officeDocument/2006/relationships/tags" Target="../tags/tag513.xml"/><Relationship Id="rId1" Type="http://schemas.openxmlformats.org/officeDocument/2006/relationships/vmlDrawing" Target="../drawings/vmlDrawing40.vml"/><Relationship Id="rId6" Type="http://schemas.openxmlformats.org/officeDocument/2006/relationships/image" Target="../media/image249.wmf"/><Relationship Id="rId5" Type="http://schemas.openxmlformats.org/officeDocument/2006/relationships/oleObject" Target="../embeddings/oleObject111.bin"/><Relationship Id="rId4" Type="http://schemas.openxmlformats.org/officeDocument/2006/relationships/notesSlide" Target="../notesSlides/notesSlide475.xml"/></Relationships>
</file>

<file path=ppt/slides/_rels/slide495.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114.bin"/><Relationship Id="rId2" Type="http://schemas.openxmlformats.org/officeDocument/2006/relationships/tags" Target="../tags/tag514.xml"/><Relationship Id="rId1" Type="http://schemas.openxmlformats.org/officeDocument/2006/relationships/vmlDrawing" Target="../drawings/vmlDrawing41.vml"/><Relationship Id="rId6" Type="http://schemas.openxmlformats.org/officeDocument/2006/relationships/image" Target="../media/image250.wmf"/><Relationship Id="rId5" Type="http://schemas.openxmlformats.org/officeDocument/2006/relationships/oleObject" Target="../embeddings/oleObject113.bin"/><Relationship Id="rId10" Type="http://schemas.openxmlformats.org/officeDocument/2006/relationships/image" Target="../media/image249.wmf"/><Relationship Id="rId4" Type="http://schemas.openxmlformats.org/officeDocument/2006/relationships/notesSlide" Target="../notesSlides/notesSlide476.xml"/><Relationship Id="rId9" Type="http://schemas.openxmlformats.org/officeDocument/2006/relationships/oleObject" Target="../embeddings/oleObject115.bin"/></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99.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slideLayout" Target="../slideLayouts/slideLayout2.xml"/><Relationship Id="rId7" Type="http://schemas.openxmlformats.org/officeDocument/2006/relationships/oleObject" Target="../embeddings/oleObject117.bin"/><Relationship Id="rId2" Type="http://schemas.openxmlformats.org/officeDocument/2006/relationships/tags" Target="../tags/tag518.xml"/><Relationship Id="rId1" Type="http://schemas.openxmlformats.org/officeDocument/2006/relationships/vmlDrawing" Target="../drawings/vmlDrawing42.vml"/><Relationship Id="rId6" Type="http://schemas.openxmlformats.org/officeDocument/2006/relationships/image" Target="../media/image252.wmf"/><Relationship Id="rId5" Type="http://schemas.openxmlformats.org/officeDocument/2006/relationships/oleObject" Target="../embeddings/oleObject116.bin"/><Relationship Id="rId4" Type="http://schemas.openxmlformats.org/officeDocument/2006/relationships/notesSlide" Target="../notesSlides/notesSlide48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2.xml"/><Relationship Id="rId1" Type="http://schemas.openxmlformats.org/officeDocument/2006/relationships/tags" Target="../tags/tag521.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22.xml"/><Relationship Id="rId4" Type="http://schemas.openxmlformats.org/officeDocument/2006/relationships/image" Target="../media/image254.png"/></Relationships>
</file>

<file path=ppt/slides/_rels/slide50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2.xml"/><Relationship Id="rId1" Type="http://schemas.openxmlformats.org/officeDocument/2006/relationships/tags" Target="../tags/tag52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1.xml"/><Relationship Id="rId1" Type="http://schemas.openxmlformats.org/officeDocument/2006/relationships/tags" Target="../tags/tag52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2.xml"/><Relationship Id="rId1" Type="http://schemas.openxmlformats.org/officeDocument/2006/relationships/tags" Target="../tags/tag52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28.xml"/><Relationship Id="rId4" Type="http://schemas.openxmlformats.org/officeDocument/2006/relationships/image" Target="../media/image25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8" Type="http://schemas.openxmlformats.org/officeDocument/2006/relationships/image" Target="../media/image258.wmf"/><Relationship Id="rId13" Type="http://schemas.openxmlformats.org/officeDocument/2006/relationships/oleObject" Target="../embeddings/oleObject122.bin"/><Relationship Id="rId18" Type="http://schemas.openxmlformats.org/officeDocument/2006/relationships/image" Target="../media/image263.wmf"/><Relationship Id="rId3" Type="http://schemas.openxmlformats.org/officeDocument/2006/relationships/slideLayout" Target="../slideLayouts/slideLayout2.xml"/><Relationship Id="rId7" Type="http://schemas.openxmlformats.org/officeDocument/2006/relationships/oleObject" Target="../embeddings/oleObject119.bin"/><Relationship Id="rId12" Type="http://schemas.openxmlformats.org/officeDocument/2006/relationships/image" Target="../media/image260.wmf"/><Relationship Id="rId17" Type="http://schemas.openxmlformats.org/officeDocument/2006/relationships/oleObject" Target="../embeddings/oleObject124.bin"/><Relationship Id="rId2" Type="http://schemas.openxmlformats.org/officeDocument/2006/relationships/tags" Target="../tags/tag529.xml"/><Relationship Id="rId16" Type="http://schemas.openxmlformats.org/officeDocument/2006/relationships/image" Target="../media/image262.wmf"/><Relationship Id="rId20" Type="http://schemas.openxmlformats.org/officeDocument/2006/relationships/image" Target="../media/image264.wmf"/><Relationship Id="rId1" Type="http://schemas.openxmlformats.org/officeDocument/2006/relationships/vmlDrawing" Target="../drawings/vmlDrawing43.vml"/><Relationship Id="rId6" Type="http://schemas.openxmlformats.org/officeDocument/2006/relationships/image" Target="../media/image257.wmf"/><Relationship Id="rId11" Type="http://schemas.openxmlformats.org/officeDocument/2006/relationships/oleObject" Target="../embeddings/oleObject121.bin"/><Relationship Id="rId5" Type="http://schemas.openxmlformats.org/officeDocument/2006/relationships/oleObject" Target="../embeddings/oleObject118.bin"/><Relationship Id="rId15" Type="http://schemas.openxmlformats.org/officeDocument/2006/relationships/oleObject" Target="../embeddings/oleObject123.bin"/><Relationship Id="rId10" Type="http://schemas.openxmlformats.org/officeDocument/2006/relationships/image" Target="../media/image259.wmf"/><Relationship Id="rId19" Type="http://schemas.openxmlformats.org/officeDocument/2006/relationships/oleObject" Target="../embeddings/oleObject125.bin"/><Relationship Id="rId4" Type="http://schemas.openxmlformats.org/officeDocument/2006/relationships/notesSlide" Target="../notesSlides/notesSlide490.xml"/><Relationship Id="rId9" Type="http://schemas.openxmlformats.org/officeDocument/2006/relationships/oleObject" Target="../embeddings/oleObject120.bin"/><Relationship Id="rId14" Type="http://schemas.openxmlformats.org/officeDocument/2006/relationships/image" Target="../media/image261.wmf"/></Relationships>
</file>

<file path=ppt/slides/_rels/slide511.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slideLayout" Target="../slideLayouts/slideLayout2.xml"/><Relationship Id="rId7" Type="http://schemas.openxmlformats.org/officeDocument/2006/relationships/oleObject" Target="../embeddings/oleObject127.bin"/><Relationship Id="rId2" Type="http://schemas.openxmlformats.org/officeDocument/2006/relationships/tags" Target="../tags/tag530.xml"/><Relationship Id="rId1" Type="http://schemas.openxmlformats.org/officeDocument/2006/relationships/vmlDrawing" Target="../drawings/vmlDrawing44.vml"/><Relationship Id="rId6" Type="http://schemas.openxmlformats.org/officeDocument/2006/relationships/image" Target="../media/image265.wmf"/><Relationship Id="rId5" Type="http://schemas.openxmlformats.org/officeDocument/2006/relationships/oleObject" Target="../embeddings/oleObject126.bin"/><Relationship Id="rId4" Type="http://schemas.openxmlformats.org/officeDocument/2006/relationships/notesSlide" Target="../notesSlides/notesSlide491.xml"/></Relationships>
</file>

<file path=ppt/slides/_rels/slide512.x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slideLayout" Target="../slideLayouts/slideLayout2.xml"/><Relationship Id="rId7" Type="http://schemas.openxmlformats.org/officeDocument/2006/relationships/oleObject" Target="../embeddings/oleObject129.bin"/><Relationship Id="rId2" Type="http://schemas.openxmlformats.org/officeDocument/2006/relationships/tags" Target="../tags/tag531.xml"/><Relationship Id="rId1" Type="http://schemas.openxmlformats.org/officeDocument/2006/relationships/vmlDrawing" Target="../drawings/vmlDrawing45.vml"/><Relationship Id="rId6" Type="http://schemas.openxmlformats.org/officeDocument/2006/relationships/image" Target="../media/image267.wmf"/><Relationship Id="rId5" Type="http://schemas.openxmlformats.org/officeDocument/2006/relationships/oleObject" Target="../embeddings/oleObject128.bin"/><Relationship Id="rId10" Type="http://schemas.openxmlformats.org/officeDocument/2006/relationships/image" Target="../media/image269.wmf"/><Relationship Id="rId4" Type="http://schemas.openxmlformats.org/officeDocument/2006/relationships/notesSlide" Target="../notesSlides/notesSlide492.xml"/><Relationship Id="rId9" Type="http://schemas.openxmlformats.org/officeDocument/2006/relationships/oleObject" Target="../embeddings/oleObject130.bin"/></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3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516.xml.rels><?xml version="1.0" encoding="UTF-8" standalone="yes"?>
<Relationships xmlns="http://schemas.openxmlformats.org/package/2006/relationships"><Relationship Id="rId8" Type="http://schemas.openxmlformats.org/officeDocument/2006/relationships/image" Target="../media/image271.wmf"/><Relationship Id="rId13" Type="http://schemas.openxmlformats.org/officeDocument/2006/relationships/oleObject" Target="../embeddings/oleObject135.bin"/><Relationship Id="rId3" Type="http://schemas.openxmlformats.org/officeDocument/2006/relationships/slideLayout" Target="../slideLayouts/slideLayout2.xml"/><Relationship Id="rId7" Type="http://schemas.openxmlformats.org/officeDocument/2006/relationships/oleObject" Target="../embeddings/oleObject132.bin"/><Relationship Id="rId12" Type="http://schemas.openxmlformats.org/officeDocument/2006/relationships/image" Target="../media/image273.wmf"/><Relationship Id="rId2" Type="http://schemas.openxmlformats.org/officeDocument/2006/relationships/tags" Target="../tags/tag535.xml"/><Relationship Id="rId16" Type="http://schemas.openxmlformats.org/officeDocument/2006/relationships/image" Target="../media/image275.wmf"/><Relationship Id="rId1" Type="http://schemas.openxmlformats.org/officeDocument/2006/relationships/vmlDrawing" Target="../drawings/vmlDrawing46.vml"/><Relationship Id="rId6" Type="http://schemas.openxmlformats.org/officeDocument/2006/relationships/image" Target="../media/image270.wmf"/><Relationship Id="rId11" Type="http://schemas.openxmlformats.org/officeDocument/2006/relationships/oleObject" Target="../embeddings/oleObject134.bin"/><Relationship Id="rId5" Type="http://schemas.openxmlformats.org/officeDocument/2006/relationships/oleObject" Target="../embeddings/oleObject131.bin"/><Relationship Id="rId15" Type="http://schemas.openxmlformats.org/officeDocument/2006/relationships/oleObject" Target="../embeddings/oleObject136.bin"/><Relationship Id="rId10" Type="http://schemas.openxmlformats.org/officeDocument/2006/relationships/image" Target="../media/image272.wmf"/><Relationship Id="rId4" Type="http://schemas.openxmlformats.org/officeDocument/2006/relationships/notesSlide" Target="../notesSlides/notesSlide496.xml"/><Relationship Id="rId9" Type="http://schemas.openxmlformats.org/officeDocument/2006/relationships/oleObject" Target="../embeddings/oleObject133.bin"/><Relationship Id="rId14" Type="http://schemas.openxmlformats.org/officeDocument/2006/relationships/image" Target="../media/image274.wmf"/></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1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slideLayout" Target="../slideLayouts/slideLayout2.xml"/><Relationship Id="rId1" Type="http://schemas.openxmlformats.org/officeDocument/2006/relationships/tags" Target="../tags/tag537.xml"/><Relationship Id="rId4" Type="http://schemas.openxmlformats.org/officeDocument/2006/relationships/image" Target="../media/image277.png"/></Relationships>
</file>

<file path=ppt/slides/_rels/slide51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39.xml"/><Relationship Id="rId5" Type="http://schemas.openxmlformats.org/officeDocument/2006/relationships/image" Target="../media/image280.png"/><Relationship Id="rId4" Type="http://schemas.openxmlformats.org/officeDocument/2006/relationships/image" Target="../media/image279.pn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81.png"/></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5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37.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1.xml"/><Relationship Id="rId1" Type="http://schemas.openxmlformats.org/officeDocument/2006/relationships/tags" Target="../tags/tag556.xml"/></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59.xml"/><Relationship Id="rId4" Type="http://schemas.openxmlformats.org/officeDocument/2006/relationships/image" Target="../media/image282.jpeg"/></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1.xml"/><Relationship Id="rId1" Type="http://schemas.openxmlformats.org/officeDocument/2006/relationships/tags" Target="../tags/tag560.xml"/></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61.xml"/><Relationship Id="rId4" Type="http://schemas.openxmlformats.org/officeDocument/2006/relationships/image" Target="../media/image283.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1.xml"/><Relationship Id="rId1" Type="http://schemas.openxmlformats.org/officeDocument/2006/relationships/tags" Target="../tags/tag56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6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69.xml"/><Relationship Id="rId4" Type="http://schemas.openxmlformats.org/officeDocument/2006/relationships/image" Target="../media/image284.png"/></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71.xml"/><Relationship Id="rId4" Type="http://schemas.openxmlformats.org/officeDocument/2006/relationships/image" Target="../media/image281.png"/></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73.xml"/><Relationship Id="rId4" Type="http://schemas.openxmlformats.org/officeDocument/2006/relationships/image" Target="../media/image285.png"/></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1.xml"/><Relationship Id="rId1" Type="http://schemas.openxmlformats.org/officeDocument/2006/relationships/tags" Target="../tags/tag57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1.xml"/><Relationship Id="rId1" Type="http://schemas.openxmlformats.org/officeDocument/2006/relationships/tags" Target="../tags/tag576.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7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62.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38.bin"/><Relationship Id="rId2" Type="http://schemas.openxmlformats.org/officeDocument/2006/relationships/tags" Target="../tags/tag581.xml"/><Relationship Id="rId1" Type="http://schemas.openxmlformats.org/officeDocument/2006/relationships/vmlDrawing" Target="../drawings/vmlDrawing47.vml"/><Relationship Id="rId6" Type="http://schemas.openxmlformats.org/officeDocument/2006/relationships/image" Target="../media/image286.wmf"/><Relationship Id="rId5" Type="http://schemas.openxmlformats.org/officeDocument/2006/relationships/oleObject" Target="../embeddings/oleObject137.bin"/><Relationship Id="rId10" Type="http://schemas.openxmlformats.org/officeDocument/2006/relationships/image" Target="../media/image288.wmf"/><Relationship Id="rId4" Type="http://schemas.openxmlformats.org/officeDocument/2006/relationships/notesSlide" Target="../notesSlides/notesSlide540.xml"/><Relationship Id="rId9" Type="http://schemas.openxmlformats.org/officeDocument/2006/relationships/oleObject" Target="../embeddings/oleObject139.bin"/></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585.xml"/><Relationship Id="rId4" Type="http://schemas.openxmlformats.org/officeDocument/2006/relationships/image" Target="../media/image107.pn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86.xml"/><Relationship Id="rId4" Type="http://schemas.openxmlformats.org/officeDocument/2006/relationships/image" Target="../media/image289.png"/></Relationships>
</file>

<file path=ppt/slides/_rels/slide5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7.xml"/></Relationships>
</file>

<file path=ppt/slides/_rels/slide56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tags" Target="../tags/tag588.xml"/><Relationship Id="rId4" Type="http://schemas.openxmlformats.org/officeDocument/2006/relationships/image" Target="../media/image29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89.xml"/><Relationship Id="rId4" Type="http://schemas.openxmlformats.org/officeDocument/2006/relationships/image" Target="../media/image292.png"/></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74.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slideLayout" Target="../slideLayouts/slideLayout2.xml"/><Relationship Id="rId7" Type="http://schemas.openxmlformats.org/officeDocument/2006/relationships/oleObject" Target="../embeddings/oleObject141.bin"/><Relationship Id="rId2" Type="http://schemas.openxmlformats.org/officeDocument/2006/relationships/tags" Target="../tags/tag593.xml"/><Relationship Id="rId1" Type="http://schemas.openxmlformats.org/officeDocument/2006/relationships/vmlDrawing" Target="../drawings/vmlDrawing48.vml"/><Relationship Id="rId6" Type="http://schemas.openxmlformats.org/officeDocument/2006/relationships/image" Target="../media/image293.wmf"/><Relationship Id="rId5" Type="http://schemas.openxmlformats.org/officeDocument/2006/relationships/oleObject" Target="../embeddings/oleObject140.bin"/><Relationship Id="rId4" Type="http://schemas.openxmlformats.org/officeDocument/2006/relationships/notesSlide" Target="../notesSlides/notesSlide549.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5.xml"/><Relationship Id="rId1" Type="http://schemas.openxmlformats.org/officeDocument/2006/relationships/vmlDrawing" Target="../drawings/vmlDrawing49.vml"/><Relationship Id="rId6" Type="http://schemas.openxmlformats.org/officeDocument/2006/relationships/image" Target="../media/image295.wmf"/><Relationship Id="rId5" Type="http://schemas.openxmlformats.org/officeDocument/2006/relationships/oleObject" Target="../embeddings/oleObject142.bin"/><Relationship Id="rId4" Type="http://schemas.openxmlformats.org/officeDocument/2006/relationships/notesSlide" Target="../notesSlides/notesSlide551.xml"/></Relationships>
</file>

<file path=ppt/slides/_rels/slide577.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slideLayout" Target="../slideLayouts/slideLayout2.xml"/><Relationship Id="rId7" Type="http://schemas.openxmlformats.org/officeDocument/2006/relationships/oleObject" Target="../embeddings/oleObject144.bin"/><Relationship Id="rId2" Type="http://schemas.openxmlformats.org/officeDocument/2006/relationships/tags" Target="../tags/tag596.xml"/><Relationship Id="rId1" Type="http://schemas.openxmlformats.org/officeDocument/2006/relationships/vmlDrawing" Target="../drawings/vmlDrawing50.vml"/><Relationship Id="rId6" Type="http://schemas.openxmlformats.org/officeDocument/2006/relationships/image" Target="../media/image293.wmf"/><Relationship Id="rId5" Type="http://schemas.openxmlformats.org/officeDocument/2006/relationships/oleObject" Target="../embeddings/oleObject143.bin"/><Relationship Id="rId4" Type="http://schemas.openxmlformats.org/officeDocument/2006/relationships/notesSlide" Target="../notesSlides/notesSlide552.xml"/></Relationships>
</file>

<file path=ppt/slides/_rels/slide578.xml.rels><?xml version="1.0" encoding="UTF-8" standalone="yes"?>
<Relationships xmlns="http://schemas.openxmlformats.org/package/2006/relationships"><Relationship Id="rId8" Type="http://schemas.openxmlformats.org/officeDocument/2006/relationships/image" Target="../media/image297.wmf"/><Relationship Id="rId3" Type="http://schemas.openxmlformats.org/officeDocument/2006/relationships/slideLayout" Target="../slideLayouts/slideLayout2.xml"/><Relationship Id="rId7" Type="http://schemas.openxmlformats.org/officeDocument/2006/relationships/oleObject" Target="../embeddings/oleObject146.bin"/><Relationship Id="rId12" Type="http://schemas.openxmlformats.org/officeDocument/2006/relationships/image" Target="../media/image299.wmf"/><Relationship Id="rId2" Type="http://schemas.openxmlformats.org/officeDocument/2006/relationships/tags" Target="../tags/tag597.xml"/><Relationship Id="rId1" Type="http://schemas.openxmlformats.org/officeDocument/2006/relationships/vmlDrawing" Target="../drawings/vmlDrawing51.vml"/><Relationship Id="rId6" Type="http://schemas.openxmlformats.org/officeDocument/2006/relationships/image" Target="../media/image296.wmf"/><Relationship Id="rId11" Type="http://schemas.openxmlformats.org/officeDocument/2006/relationships/oleObject" Target="../embeddings/oleObject148.bin"/><Relationship Id="rId5" Type="http://schemas.openxmlformats.org/officeDocument/2006/relationships/oleObject" Target="../embeddings/oleObject145.bin"/><Relationship Id="rId10" Type="http://schemas.openxmlformats.org/officeDocument/2006/relationships/image" Target="../media/image298.wmf"/><Relationship Id="rId4" Type="http://schemas.openxmlformats.org/officeDocument/2006/relationships/notesSlide" Target="../notesSlides/notesSlide553.xml"/><Relationship Id="rId9" Type="http://schemas.openxmlformats.org/officeDocument/2006/relationships/oleObject" Target="../embeddings/oleObject147.bin"/></Relationships>
</file>

<file path=ppt/slides/_rels/slide579.xml.rels><?xml version="1.0" encoding="UTF-8" standalone="yes"?>
<Relationships xmlns="http://schemas.openxmlformats.org/package/2006/relationships"><Relationship Id="rId8" Type="http://schemas.openxmlformats.org/officeDocument/2006/relationships/image" Target="../media/image301.wmf"/><Relationship Id="rId3" Type="http://schemas.openxmlformats.org/officeDocument/2006/relationships/slideLayout" Target="../slideLayouts/slideLayout2.xml"/><Relationship Id="rId7" Type="http://schemas.openxmlformats.org/officeDocument/2006/relationships/oleObject" Target="../embeddings/oleObject150.bin"/><Relationship Id="rId12" Type="http://schemas.openxmlformats.org/officeDocument/2006/relationships/image" Target="../media/image299.wmf"/><Relationship Id="rId2" Type="http://schemas.openxmlformats.org/officeDocument/2006/relationships/tags" Target="../tags/tag598.xml"/><Relationship Id="rId1" Type="http://schemas.openxmlformats.org/officeDocument/2006/relationships/vmlDrawing" Target="../drawings/vmlDrawing52.vml"/><Relationship Id="rId6" Type="http://schemas.openxmlformats.org/officeDocument/2006/relationships/image" Target="../media/image300.wmf"/><Relationship Id="rId11" Type="http://schemas.openxmlformats.org/officeDocument/2006/relationships/oleObject" Target="../embeddings/oleObject152.bin"/><Relationship Id="rId5" Type="http://schemas.openxmlformats.org/officeDocument/2006/relationships/oleObject" Target="../embeddings/oleObject149.bin"/><Relationship Id="rId10" Type="http://schemas.openxmlformats.org/officeDocument/2006/relationships/image" Target="../media/image298.wmf"/><Relationship Id="rId4" Type="http://schemas.openxmlformats.org/officeDocument/2006/relationships/notesSlide" Target="../notesSlides/notesSlide554.xml"/><Relationship Id="rId9" Type="http://schemas.openxmlformats.org/officeDocument/2006/relationships/oleObject" Target="../embeddings/oleObject151.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8" Type="http://schemas.openxmlformats.org/officeDocument/2006/relationships/image" Target="../media/image303.wmf"/><Relationship Id="rId3" Type="http://schemas.openxmlformats.org/officeDocument/2006/relationships/slideLayout" Target="../slideLayouts/slideLayout2.xml"/><Relationship Id="rId7" Type="http://schemas.openxmlformats.org/officeDocument/2006/relationships/oleObject" Target="../embeddings/oleObject154.bin"/><Relationship Id="rId2" Type="http://schemas.openxmlformats.org/officeDocument/2006/relationships/tags" Target="../tags/tag599.xml"/><Relationship Id="rId1" Type="http://schemas.openxmlformats.org/officeDocument/2006/relationships/vmlDrawing" Target="../drawings/vmlDrawing53.vml"/><Relationship Id="rId6" Type="http://schemas.openxmlformats.org/officeDocument/2006/relationships/image" Target="../media/image302.wmf"/><Relationship Id="rId5" Type="http://schemas.openxmlformats.org/officeDocument/2006/relationships/oleObject" Target="../embeddings/oleObject153.bin"/><Relationship Id="rId4" Type="http://schemas.openxmlformats.org/officeDocument/2006/relationships/notesSlide" Target="../notesSlides/notesSlide555.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1.xml"/><Relationship Id="rId4" Type="http://schemas.openxmlformats.org/officeDocument/2006/relationships/image" Target="../media/image304.png"/></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8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slideLayout" Target="../slideLayouts/slideLayout2.xml"/><Relationship Id="rId1" Type="http://schemas.openxmlformats.org/officeDocument/2006/relationships/tags" Target="../tags/tag603.xml"/><Relationship Id="rId4" Type="http://schemas.openxmlformats.org/officeDocument/2006/relationships/image" Target="../media/image306.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4.xml"/><Relationship Id="rId4" Type="http://schemas.openxmlformats.org/officeDocument/2006/relationships/image" Target="../media/image307.png"/></Relationships>
</file>

<file path=ppt/slides/_rels/slide586.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slideLayout" Target="../slideLayouts/slideLayout2.xml"/><Relationship Id="rId7" Type="http://schemas.openxmlformats.org/officeDocument/2006/relationships/oleObject" Target="../embeddings/oleObject156.bin"/><Relationship Id="rId2" Type="http://schemas.openxmlformats.org/officeDocument/2006/relationships/tags" Target="../tags/tag605.xml"/><Relationship Id="rId1" Type="http://schemas.openxmlformats.org/officeDocument/2006/relationships/vmlDrawing" Target="../drawings/vmlDrawing54.vml"/><Relationship Id="rId6" Type="http://schemas.openxmlformats.org/officeDocument/2006/relationships/image" Target="../media/image293.wmf"/><Relationship Id="rId5" Type="http://schemas.openxmlformats.org/officeDocument/2006/relationships/oleObject" Target="../embeddings/oleObject155.bin"/><Relationship Id="rId4" Type="http://schemas.openxmlformats.org/officeDocument/2006/relationships/notesSlide" Target="../notesSlides/notesSlide560.xml"/></Relationships>
</file>

<file path=ppt/slides/_rels/slide58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309.png"/></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07.xml"/><Relationship Id="rId4" Type="http://schemas.openxmlformats.org/officeDocument/2006/relationships/image" Target="../media/image310.png"/></Relationships>
</file>

<file path=ppt/slides/_rels/slide58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9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slideLayout" Target="../slideLayouts/slideLayout2.xml"/><Relationship Id="rId1" Type="http://schemas.openxmlformats.org/officeDocument/2006/relationships/tags" Target="../tags/tag612.xml"/><Relationship Id="rId4" Type="http://schemas.openxmlformats.org/officeDocument/2006/relationships/image" Target="../media/image312.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3.xml"/><Relationship Id="rId4" Type="http://schemas.openxmlformats.org/officeDocument/2006/relationships/image" Target="../media/image313.png"/></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9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315.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6.xml"/><Relationship Id="rId4" Type="http://schemas.openxmlformats.org/officeDocument/2006/relationships/image" Target="../media/image316.png"/></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1.xml"/><Relationship Id="rId1" Type="http://schemas.openxmlformats.org/officeDocument/2006/relationships/tags" Target="../tags/tag617.xml"/></Relationships>
</file>

<file path=ppt/slides/_rels/slide599.xml.rels><?xml version="1.0" encoding="UTF-8" standalone="yes"?>
<Relationships xmlns="http://schemas.openxmlformats.org/package/2006/relationships"><Relationship Id="rId8" Type="http://schemas.openxmlformats.org/officeDocument/2006/relationships/image" Target="../media/image318.wmf"/><Relationship Id="rId3" Type="http://schemas.openxmlformats.org/officeDocument/2006/relationships/slideLayout" Target="../slideLayouts/slideLayout2.xml"/><Relationship Id="rId7" Type="http://schemas.openxmlformats.org/officeDocument/2006/relationships/oleObject" Target="../embeddings/oleObject158.bin"/><Relationship Id="rId2" Type="http://schemas.openxmlformats.org/officeDocument/2006/relationships/tags" Target="../tags/tag618.xml"/><Relationship Id="rId1" Type="http://schemas.openxmlformats.org/officeDocument/2006/relationships/vmlDrawing" Target="../drawings/vmlDrawing55.vml"/><Relationship Id="rId6" Type="http://schemas.openxmlformats.org/officeDocument/2006/relationships/image" Target="../media/image317.wmf"/><Relationship Id="rId5" Type="http://schemas.openxmlformats.org/officeDocument/2006/relationships/oleObject" Target="../embeddings/oleObject157.bin"/><Relationship Id="rId10" Type="http://schemas.openxmlformats.org/officeDocument/2006/relationships/image" Target="../media/image319.wmf"/><Relationship Id="rId4" Type="http://schemas.openxmlformats.org/officeDocument/2006/relationships/notesSlide" Target="../notesSlides/notesSlide566.xml"/><Relationship Id="rId9" Type="http://schemas.openxmlformats.org/officeDocument/2006/relationships/oleObject" Target="../embeddings/oleObject159.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11.png"/></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601.xml.rels><?xml version="1.0" encoding="UTF-8" standalone="yes"?>
<Relationships xmlns="http://schemas.openxmlformats.org/package/2006/relationships"><Relationship Id="rId8" Type="http://schemas.openxmlformats.org/officeDocument/2006/relationships/image" Target="../media/image321.wmf"/><Relationship Id="rId3" Type="http://schemas.openxmlformats.org/officeDocument/2006/relationships/slideLayout" Target="../slideLayouts/slideLayout2.xml"/><Relationship Id="rId7" Type="http://schemas.openxmlformats.org/officeDocument/2006/relationships/oleObject" Target="../embeddings/oleObject161.bin"/><Relationship Id="rId2" Type="http://schemas.openxmlformats.org/officeDocument/2006/relationships/tags" Target="../tags/tag620.xml"/><Relationship Id="rId1" Type="http://schemas.openxmlformats.org/officeDocument/2006/relationships/vmlDrawing" Target="../drawings/vmlDrawing56.vml"/><Relationship Id="rId6" Type="http://schemas.openxmlformats.org/officeDocument/2006/relationships/image" Target="../media/image320.wmf"/><Relationship Id="rId11" Type="http://schemas.openxmlformats.org/officeDocument/2006/relationships/oleObject" Target="../embeddings/oleObject163.bin"/><Relationship Id="rId5" Type="http://schemas.openxmlformats.org/officeDocument/2006/relationships/oleObject" Target="../embeddings/oleObject160.bin"/><Relationship Id="rId10" Type="http://schemas.openxmlformats.org/officeDocument/2006/relationships/image" Target="../media/image322.wmf"/><Relationship Id="rId4" Type="http://schemas.openxmlformats.org/officeDocument/2006/relationships/notesSlide" Target="../notesSlides/notesSlide568.xml"/><Relationship Id="rId9" Type="http://schemas.openxmlformats.org/officeDocument/2006/relationships/oleObject" Target="../embeddings/oleObject162.bin"/></Relationships>
</file>

<file path=ppt/slides/_rels/slide602.xml.rels><?xml version="1.0" encoding="UTF-8" standalone="yes"?>
<Relationships xmlns="http://schemas.openxmlformats.org/package/2006/relationships"><Relationship Id="rId8" Type="http://schemas.openxmlformats.org/officeDocument/2006/relationships/image" Target="../media/image324.wmf"/><Relationship Id="rId13" Type="http://schemas.openxmlformats.org/officeDocument/2006/relationships/oleObject" Target="../embeddings/oleObject168.bin"/><Relationship Id="rId3" Type="http://schemas.openxmlformats.org/officeDocument/2006/relationships/slideLayout" Target="../slideLayouts/slideLayout2.xml"/><Relationship Id="rId7" Type="http://schemas.openxmlformats.org/officeDocument/2006/relationships/oleObject" Target="../embeddings/oleObject165.bin"/><Relationship Id="rId12" Type="http://schemas.openxmlformats.org/officeDocument/2006/relationships/image" Target="../media/image325.wmf"/><Relationship Id="rId2" Type="http://schemas.openxmlformats.org/officeDocument/2006/relationships/tags" Target="../tags/tag621.xml"/><Relationship Id="rId16" Type="http://schemas.openxmlformats.org/officeDocument/2006/relationships/image" Target="../media/image327.wmf"/><Relationship Id="rId1" Type="http://schemas.openxmlformats.org/officeDocument/2006/relationships/vmlDrawing" Target="../drawings/vmlDrawing57.vml"/><Relationship Id="rId6" Type="http://schemas.openxmlformats.org/officeDocument/2006/relationships/image" Target="../media/image323.wmf"/><Relationship Id="rId11" Type="http://schemas.openxmlformats.org/officeDocument/2006/relationships/oleObject" Target="../embeddings/oleObject167.bin"/><Relationship Id="rId5" Type="http://schemas.openxmlformats.org/officeDocument/2006/relationships/oleObject" Target="../embeddings/oleObject164.bin"/><Relationship Id="rId15" Type="http://schemas.openxmlformats.org/officeDocument/2006/relationships/oleObject" Target="../embeddings/oleObject169.bin"/><Relationship Id="rId10" Type="http://schemas.openxmlformats.org/officeDocument/2006/relationships/image" Target="../media/image317.wmf"/><Relationship Id="rId4" Type="http://schemas.openxmlformats.org/officeDocument/2006/relationships/notesSlide" Target="../notesSlides/notesSlide569.xml"/><Relationship Id="rId9" Type="http://schemas.openxmlformats.org/officeDocument/2006/relationships/oleObject" Target="../embeddings/oleObject166.bin"/><Relationship Id="rId14" Type="http://schemas.openxmlformats.org/officeDocument/2006/relationships/image" Target="../media/image326.wmf"/></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60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slideLayout" Target="../slideLayouts/slideLayout2.xml"/><Relationship Id="rId1" Type="http://schemas.openxmlformats.org/officeDocument/2006/relationships/tags" Target="../tags/tag624.xml"/><Relationship Id="rId4" Type="http://schemas.openxmlformats.org/officeDocument/2006/relationships/image" Target="../media/image329.png"/></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330.png"/></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331.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1.xml"/><Relationship Id="rId1" Type="http://schemas.openxmlformats.org/officeDocument/2006/relationships/tags" Target="../tags/tag62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9.xml"/><Relationship Id="rId1" Type="http://schemas.openxmlformats.org/officeDocument/2006/relationships/vmlDrawing" Target="../drawings/vmlDrawing58.vml"/><Relationship Id="rId6" Type="http://schemas.openxmlformats.org/officeDocument/2006/relationships/image" Target="../media/image332.wmf"/><Relationship Id="rId5" Type="http://schemas.openxmlformats.org/officeDocument/2006/relationships/oleObject" Target="../embeddings/oleObject170.bin"/><Relationship Id="rId4" Type="http://schemas.openxmlformats.org/officeDocument/2006/relationships/notesSlide" Target="../notesSlides/notesSlide576.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32.xml"/></Relationships>
</file>

<file path=ppt/slides/_rels/slide614.xml.rels><?xml version="1.0" encoding="UTF-8" standalone="yes"?>
<Relationships xmlns="http://schemas.openxmlformats.org/package/2006/relationships"><Relationship Id="rId8" Type="http://schemas.openxmlformats.org/officeDocument/2006/relationships/oleObject" Target="../embeddings/oleObject172.bin"/><Relationship Id="rId13" Type="http://schemas.openxmlformats.org/officeDocument/2006/relationships/image" Target="../media/image336.wmf"/><Relationship Id="rId3" Type="http://schemas.openxmlformats.org/officeDocument/2006/relationships/slideLayout" Target="../slideLayouts/slideLayout2.xml"/><Relationship Id="rId7" Type="http://schemas.openxmlformats.org/officeDocument/2006/relationships/image" Target="../media/image333.wmf"/><Relationship Id="rId12" Type="http://schemas.openxmlformats.org/officeDocument/2006/relationships/oleObject" Target="../embeddings/oleObject174.bin"/><Relationship Id="rId17" Type="http://schemas.openxmlformats.org/officeDocument/2006/relationships/image" Target="../media/image338.wmf"/><Relationship Id="rId2" Type="http://schemas.openxmlformats.org/officeDocument/2006/relationships/tags" Target="../tags/tag633.xml"/><Relationship Id="rId16" Type="http://schemas.openxmlformats.org/officeDocument/2006/relationships/oleObject" Target="../embeddings/oleObject176.bin"/><Relationship Id="rId1" Type="http://schemas.openxmlformats.org/officeDocument/2006/relationships/vmlDrawing" Target="../drawings/vmlDrawing59.vml"/><Relationship Id="rId6" Type="http://schemas.openxmlformats.org/officeDocument/2006/relationships/oleObject" Target="../embeddings/oleObject171.bin"/><Relationship Id="rId11" Type="http://schemas.openxmlformats.org/officeDocument/2006/relationships/image" Target="../media/image335.wmf"/><Relationship Id="rId5" Type="http://schemas.openxmlformats.org/officeDocument/2006/relationships/image" Target="../media/image339.png"/><Relationship Id="rId15" Type="http://schemas.openxmlformats.org/officeDocument/2006/relationships/image" Target="../media/image337.wmf"/><Relationship Id="rId10" Type="http://schemas.openxmlformats.org/officeDocument/2006/relationships/oleObject" Target="../embeddings/oleObject173.bin"/><Relationship Id="rId4" Type="http://schemas.openxmlformats.org/officeDocument/2006/relationships/notesSlide" Target="../notesSlides/notesSlide580.xml"/><Relationship Id="rId9" Type="http://schemas.openxmlformats.org/officeDocument/2006/relationships/image" Target="../media/image334.wmf"/><Relationship Id="rId14" Type="http://schemas.openxmlformats.org/officeDocument/2006/relationships/oleObject" Target="../embeddings/oleObject175.bin"/></Relationships>
</file>

<file path=ppt/slides/_rels/slide615.xml.rels><?xml version="1.0" encoding="UTF-8" standalone="yes"?>
<Relationships xmlns="http://schemas.openxmlformats.org/package/2006/relationships"><Relationship Id="rId8" Type="http://schemas.openxmlformats.org/officeDocument/2006/relationships/image" Target="../media/image337.wmf"/><Relationship Id="rId3" Type="http://schemas.openxmlformats.org/officeDocument/2006/relationships/slideLayout" Target="../slideLayouts/slideLayout2.xml"/><Relationship Id="rId7" Type="http://schemas.openxmlformats.org/officeDocument/2006/relationships/oleObject" Target="../embeddings/oleObject178.bin"/><Relationship Id="rId2" Type="http://schemas.openxmlformats.org/officeDocument/2006/relationships/tags" Target="../tags/tag634.xml"/><Relationship Id="rId1" Type="http://schemas.openxmlformats.org/officeDocument/2006/relationships/vmlDrawing" Target="../drawings/vmlDrawing60.vml"/><Relationship Id="rId6" Type="http://schemas.openxmlformats.org/officeDocument/2006/relationships/image" Target="../media/image336.wmf"/><Relationship Id="rId5" Type="http://schemas.openxmlformats.org/officeDocument/2006/relationships/oleObject" Target="../embeddings/oleObject177.bin"/><Relationship Id="rId10" Type="http://schemas.openxmlformats.org/officeDocument/2006/relationships/image" Target="../media/image340.wmf"/><Relationship Id="rId4" Type="http://schemas.openxmlformats.org/officeDocument/2006/relationships/notesSlide" Target="../notesSlides/notesSlide581.xml"/><Relationship Id="rId9" Type="http://schemas.openxmlformats.org/officeDocument/2006/relationships/oleObject" Target="../embeddings/oleObject179.bin"/></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6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6.xml"/><Relationship Id="rId1" Type="http://schemas.openxmlformats.org/officeDocument/2006/relationships/vmlDrawing" Target="../drawings/vmlDrawing61.vml"/><Relationship Id="rId6" Type="http://schemas.openxmlformats.org/officeDocument/2006/relationships/image" Target="../media/image341.wmf"/><Relationship Id="rId5" Type="http://schemas.openxmlformats.org/officeDocument/2006/relationships/oleObject" Target="../embeddings/oleObject180.bin"/><Relationship Id="rId4" Type="http://schemas.openxmlformats.org/officeDocument/2006/relationships/notesSlide" Target="../notesSlides/notesSlide583.xml"/></Relationships>
</file>

<file path=ppt/slides/_rels/slide6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7.xml"/><Relationship Id="rId1" Type="http://schemas.openxmlformats.org/officeDocument/2006/relationships/vmlDrawing" Target="../drawings/vmlDrawing62.vml"/><Relationship Id="rId6" Type="http://schemas.openxmlformats.org/officeDocument/2006/relationships/image" Target="../media/image342.wmf"/><Relationship Id="rId5" Type="http://schemas.openxmlformats.org/officeDocument/2006/relationships/oleObject" Target="../embeddings/oleObject181.bin"/><Relationship Id="rId4" Type="http://schemas.openxmlformats.org/officeDocument/2006/relationships/notesSlide" Target="../notesSlides/notesSlide584.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2.png"/></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22.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344.png"/></Relationships>
</file>

<file path=ppt/slides/_rels/slide623.xml.rels><?xml version="1.0" encoding="UTF-8" standalone="yes"?>
<Relationships xmlns="http://schemas.openxmlformats.org/package/2006/relationships"><Relationship Id="rId8" Type="http://schemas.openxmlformats.org/officeDocument/2006/relationships/image" Target="../media/image349.png"/><Relationship Id="rId3" Type="http://schemas.openxmlformats.org/officeDocument/2006/relationships/notesSlide" Target="../notesSlides/notesSlide588.xml"/><Relationship Id="rId7" Type="http://schemas.openxmlformats.org/officeDocument/2006/relationships/image" Target="../media/image348.png"/><Relationship Id="rId2" Type="http://schemas.openxmlformats.org/officeDocument/2006/relationships/slideLayout" Target="../slideLayouts/slideLayout2.xml"/><Relationship Id="rId1" Type="http://schemas.openxmlformats.org/officeDocument/2006/relationships/tags" Target="../tags/tag642.xml"/><Relationship Id="rId6" Type="http://schemas.openxmlformats.org/officeDocument/2006/relationships/image" Target="../media/image347.png"/><Relationship Id="rId5" Type="http://schemas.openxmlformats.org/officeDocument/2006/relationships/image" Target="../media/image346.png"/><Relationship Id="rId4" Type="http://schemas.openxmlformats.org/officeDocument/2006/relationships/image" Target="../media/image345.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6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4.xml"/><Relationship Id="rId1" Type="http://schemas.openxmlformats.org/officeDocument/2006/relationships/vmlDrawing" Target="../drawings/vmlDrawing63.vml"/><Relationship Id="rId6" Type="http://schemas.openxmlformats.org/officeDocument/2006/relationships/image" Target="../media/image350.wmf"/><Relationship Id="rId5" Type="http://schemas.openxmlformats.org/officeDocument/2006/relationships/oleObject" Target="../embeddings/oleObject182.bin"/><Relationship Id="rId4" Type="http://schemas.openxmlformats.org/officeDocument/2006/relationships/notesSlide" Target="../notesSlides/notesSlide590.xml"/></Relationships>
</file>

<file path=ppt/slides/_rels/slide626.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352.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6.xml"/><Relationship Id="rId4" Type="http://schemas.openxmlformats.org/officeDocument/2006/relationships/image" Target="../media/image353.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29.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35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3.png"/></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9.xml"/><Relationship Id="rId4" Type="http://schemas.openxmlformats.org/officeDocument/2006/relationships/image" Target="../media/image356.png"/></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1.xml"/><Relationship Id="rId1" Type="http://schemas.openxmlformats.org/officeDocument/2006/relationships/tags" Target="../tags/tag650.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5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1.xml"/><Relationship Id="rId1" Type="http://schemas.openxmlformats.org/officeDocument/2006/relationships/tags" Target="../tags/tag65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37.xml.rels><?xml version="1.0" encoding="UTF-8" standalone="yes"?>
<Relationships xmlns="http://schemas.openxmlformats.org/package/2006/relationships"><Relationship Id="rId8" Type="http://schemas.openxmlformats.org/officeDocument/2006/relationships/image" Target="../media/image358.wmf"/><Relationship Id="rId3" Type="http://schemas.openxmlformats.org/officeDocument/2006/relationships/slideLayout" Target="../slideLayouts/slideLayout2.xml"/><Relationship Id="rId7" Type="http://schemas.openxmlformats.org/officeDocument/2006/relationships/oleObject" Target="../embeddings/oleObject184.bin"/><Relationship Id="rId2" Type="http://schemas.openxmlformats.org/officeDocument/2006/relationships/tags" Target="../tags/tag656.xml"/><Relationship Id="rId1" Type="http://schemas.openxmlformats.org/officeDocument/2006/relationships/vmlDrawing" Target="../drawings/vmlDrawing64.vml"/><Relationship Id="rId6" Type="http://schemas.openxmlformats.org/officeDocument/2006/relationships/image" Target="../media/image357.wmf"/><Relationship Id="rId5" Type="http://schemas.openxmlformats.org/officeDocument/2006/relationships/oleObject" Target="../embeddings/oleObject183.bin"/><Relationship Id="rId10" Type="http://schemas.openxmlformats.org/officeDocument/2006/relationships/image" Target="../media/image359.wmf"/><Relationship Id="rId4" Type="http://schemas.openxmlformats.org/officeDocument/2006/relationships/notesSlide" Target="../notesSlides/notesSlide600.xml"/><Relationship Id="rId9" Type="http://schemas.openxmlformats.org/officeDocument/2006/relationships/oleObject" Target="../embeddings/oleObject185.bin"/></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39.xml.rels><?xml version="1.0" encoding="UTF-8" standalone="yes"?>
<Relationships xmlns="http://schemas.openxmlformats.org/package/2006/relationships"><Relationship Id="rId8" Type="http://schemas.openxmlformats.org/officeDocument/2006/relationships/image" Target="../media/image361.wmf"/><Relationship Id="rId3" Type="http://schemas.openxmlformats.org/officeDocument/2006/relationships/slideLayout" Target="../slideLayouts/slideLayout2.xml"/><Relationship Id="rId7" Type="http://schemas.openxmlformats.org/officeDocument/2006/relationships/oleObject" Target="../embeddings/oleObject187.bin"/><Relationship Id="rId12" Type="http://schemas.openxmlformats.org/officeDocument/2006/relationships/image" Target="../media/image363.wmf"/><Relationship Id="rId2" Type="http://schemas.openxmlformats.org/officeDocument/2006/relationships/tags" Target="../tags/tag658.xml"/><Relationship Id="rId1" Type="http://schemas.openxmlformats.org/officeDocument/2006/relationships/vmlDrawing" Target="../drawings/vmlDrawing65.vml"/><Relationship Id="rId6" Type="http://schemas.openxmlformats.org/officeDocument/2006/relationships/image" Target="../media/image360.wmf"/><Relationship Id="rId11" Type="http://schemas.openxmlformats.org/officeDocument/2006/relationships/oleObject" Target="../embeddings/oleObject189.bin"/><Relationship Id="rId5" Type="http://schemas.openxmlformats.org/officeDocument/2006/relationships/oleObject" Target="../embeddings/oleObject186.bin"/><Relationship Id="rId10" Type="http://schemas.openxmlformats.org/officeDocument/2006/relationships/image" Target="../media/image362.wmf"/><Relationship Id="rId4" Type="http://schemas.openxmlformats.org/officeDocument/2006/relationships/notesSlide" Target="../notesSlides/notesSlide602.xml"/><Relationship Id="rId9" Type="http://schemas.openxmlformats.org/officeDocument/2006/relationships/oleObject" Target="../embeddings/oleObject188.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4.png"/></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364.png"/></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42.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66.png"/></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62.xml"/><Relationship Id="rId4" Type="http://schemas.openxmlformats.org/officeDocument/2006/relationships/image" Target="../media/image367.png"/></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1.xml"/><Relationship Id="rId1" Type="http://schemas.openxmlformats.org/officeDocument/2006/relationships/tags" Target="../tags/tag663.xml"/><Relationship Id="rId4" Type="http://schemas.openxmlformats.org/officeDocument/2006/relationships/image" Target="../media/image11.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1.xml"/><Relationship Id="rId1" Type="http://schemas.openxmlformats.org/officeDocument/2006/relationships/tags" Target="../tags/tag664.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49.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2.xml"/><Relationship Id="rId7" Type="http://schemas.openxmlformats.org/officeDocument/2006/relationships/oleObject" Target="../embeddings/oleObject191.bin"/><Relationship Id="rId12" Type="http://schemas.openxmlformats.org/officeDocument/2006/relationships/image" Target="../media/image371.wmf"/><Relationship Id="rId2" Type="http://schemas.openxmlformats.org/officeDocument/2006/relationships/tags" Target="../tags/tag668.xml"/><Relationship Id="rId1" Type="http://schemas.openxmlformats.org/officeDocument/2006/relationships/vmlDrawing" Target="../drawings/vmlDrawing66.vml"/><Relationship Id="rId6" Type="http://schemas.openxmlformats.org/officeDocument/2006/relationships/image" Target="../media/image368.wmf"/><Relationship Id="rId11" Type="http://schemas.openxmlformats.org/officeDocument/2006/relationships/oleObject" Target="../embeddings/oleObject193.bin"/><Relationship Id="rId5" Type="http://schemas.openxmlformats.org/officeDocument/2006/relationships/oleObject" Target="../embeddings/oleObject190.bin"/><Relationship Id="rId10" Type="http://schemas.openxmlformats.org/officeDocument/2006/relationships/image" Target="../media/image370.wmf"/><Relationship Id="rId4" Type="http://schemas.openxmlformats.org/officeDocument/2006/relationships/notesSlide" Target="../notesSlides/notesSlide611.xml"/><Relationship Id="rId9" Type="http://schemas.openxmlformats.org/officeDocument/2006/relationships/oleObject" Target="../embeddings/oleObject192.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9.xml"/><Relationship Id="rId4" Type="http://schemas.openxmlformats.org/officeDocument/2006/relationships/image" Target="../media/image372.png"/></Relationships>
</file>

<file path=ppt/slides/_rels/slide6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52.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slideLayout" Target="../slideLayouts/slideLayout2.xml"/><Relationship Id="rId1" Type="http://schemas.openxmlformats.org/officeDocument/2006/relationships/tags" Target="../tags/tag671.xml"/><Relationship Id="rId4" Type="http://schemas.openxmlformats.org/officeDocument/2006/relationships/image" Target="../media/image374.png"/></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75.png"/></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1.xml"/><Relationship Id="rId1" Type="http://schemas.openxmlformats.org/officeDocument/2006/relationships/tags" Target="../tags/tag673.xml"/><Relationship Id="rId4" Type="http://schemas.openxmlformats.org/officeDocument/2006/relationships/image" Target="../media/image11.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1.xml"/><Relationship Id="rId1" Type="http://schemas.openxmlformats.org/officeDocument/2006/relationships/tags" Target="../tags/tag674.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8.xml"/><Relationship Id="rId1" Type="http://schemas.openxmlformats.org/officeDocument/2006/relationships/vmlDrawing" Target="../drawings/vmlDrawing67.vml"/><Relationship Id="rId6" Type="http://schemas.openxmlformats.org/officeDocument/2006/relationships/image" Target="../media/image376.wmf"/><Relationship Id="rId5" Type="http://schemas.openxmlformats.org/officeDocument/2006/relationships/oleObject" Target="../embeddings/oleObject194.bin"/><Relationship Id="rId4" Type="http://schemas.openxmlformats.org/officeDocument/2006/relationships/notesSlide" Target="../notesSlides/notesSlide61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5.png"/></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9.xml"/><Relationship Id="rId4" Type="http://schemas.openxmlformats.org/officeDocument/2006/relationships/image" Target="../media/image377.png"/></Relationships>
</file>

<file path=ppt/slides/_rels/slide6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0.xml"/></Relationships>
</file>

<file path=ppt/slides/_rels/slide662.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slideLayout" Target="../slideLayouts/slideLayout2.xml"/><Relationship Id="rId1" Type="http://schemas.openxmlformats.org/officeDocument/2006/relationships/tags" Target="../tags/tag681.xml"/><Relationship Id="rId4" Type="http://schemas.openxmlformats.org/officeDocument/2006/relationships/image" Target="../media/image379.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80.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1.xml"/><Relationship Id="rId1" Type="http://schemas.openxmlformats.org/officeDocument/2006/relationships/tags" Target="../tags/tag683.xml"/><Relationship Id="rId4" Type="http://schemas.openxmlformats.org/officeDocument/2006/relationships/image" Target="../media/image11.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1.xml"/><Relationship Id="rId1" Type="http://schemas.openxmlformats.org/officeDocument/2006/relationships/tags" Target="../tags/tag68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85.xml"/></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68.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slideLayout" Target="../slideLayouts/slideLayout2.xml"/><Relationship Id="rId7" Type="http://schemas.openxmlformats.org/officeDocument/2006/relationships/oleObject" Target="../embeddings/oleObject196.bin"/><Relationship Id="rId12" Type="http://schemas.openxmlformats.org/officeDocument/2006/relationships/image" Target="../media/image384.wmf"/><Relationship Id="rId2" Type="http://schemas.openxmlformats.org/officeDocument/2006/relationships/tags" Target="../tags/tag687.xml"/><Relationship Id="rId1" Type="http://schemas.openxmlformats.org/officeDocument/2006/relationships/vmlDrawing" Target="../drawings/vmlDrawing68.vml"/><Relationship Id="rId6" Type="http://schemas.openxmlformats.org/officeDocument/2006/relationships/image" Target="../media/image381.wmf"/><Relationship Id="rId11" Type="http://schemas.openxmlformats.org/officeDocument/2006/relationships/oleObject" Target="../embeddings/oleObject198.bin"/><Relationship Id="rId5" Type="http://schemas.openxmlformats.org/officeDocument/2006/relationships/oleObject" Target="../embeddings/oleObject195.bin"/><Relationship Id="rId10" Type="http://schemas.openxmlformats.org/officeDocument/2006/relationships/image" Target="../media/image383.wmf"/><Relationship Id="rId4" Type="http://schemas.openxmlformats.org/officeDocument/2006/relationships/notesSlide" Target="../notesSlides/notesSlide626.xml"/><Relationship Id="rId9" Type="http://schemas.openxmlformats.org/officeDocument/2006/relationships/oleObject" Target="../embeddings/oleObject197.bin"/></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8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90.xml"/><Relationship Id="rId4" Type="http://schemas.openxmlformats.org/officeDocument/2006/relationships/image" Target="../media/image386.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74.xml.rels><?xml version="1.0" encoding="UTF-8" standalone="yes"?>
<Relationships xmlns="http://schemas.openxmlformats.org/package/2006/relationships"><Relationship Id="rId8" Type="http://schemas.openxmlformats.org/officeDocument/2006/relationships/image" Target="../media/image388.wmf"/><Relationship Id="rId13" Type="http://schemas.openxmlformats.org/officeDocument/2006/relationships/oleObject" Target="../embeddings/oleObject203.bin"/><Relationship Id="rId18" Type="http://schemas.openxmlformats.org/officeDocument/2006/relationships/image" Target="../media/image393.wmf"/><Relationship Id="rId3" Type="http://schemas.openxmlformats.org/officeDocument/2006/relationships/slideLayout" Target="../slideLayouts/slideLayout2.xml"/><Relationship Id="rId7" Type="http://schemas.openxmlformats.org/officeDocument/2006/relationships/oleObject" Target="../embeddings/oleObject200.bin"/><Relationship Id="rId12" Type="http://schemas.openxmlformats.org/officeDocument/2006/relationships/image" Target="../media/image390.wmf"/><Relationship Id="rId17" Type="http://schemas.openxmlformats.org/officeDocument/2006/relationships/oleObject" Target="../embeddings/oleObject205.bin"/><Relationship Id="rId2" Type="http://schemas.openxmlformats.org/officeDocument/2006/relationships/tags" Target="../tags/tag693.xml"/><Relationship Id="rId16" Type="http://schemas.openxmlformats.org/officeDocument/2006/relationships/image" Target="../media/image392.wmf"/><Relationship Id="rId20" Type="http://schemas.openxmlformats.org/officeDocument/2006/relationships/image" Target="../media/image394.wmf"/><Relationship Id="rId1" Type="http://schemas.openxmlformats.org/officeDocument/2006/relationships/vmlDrawing" Target="../drawings/vmlDrawing69.vml"/><Relationship Id="rId6" Type="http://schemas.openxmlformats.org/officeDocument/2006/relationships/image" Target="../media/image387.wmf"/><Relationship Id="rId11" Type="http://schemas.openxmlformats.org/officeDocument/2006/relationships/oleObject" Target="../embeddings/oleObject202.bin"/><Relationship Id="rId5" Type="http://schemas.openxmlformats.org/officeDocument/2006/relationships/oleObject" Target="../embeddings/oleObject199.bin"/><Relationship Id="rId15" Type="http://schemas.openxmlformats.org/officeDocument/2006/relationships/oleObject" Target="../embeddings/oleObject204.bin"/><Relationship Id="rId10" Type="http://schemas.openxmlformats.org/officeDocument/2006/relationships/image" Target="../media/image389.wmf"/><Relationship Id="rId19" Type="http://schemas.openxmlformats.org/officeDocument/2006/relationships/oleObject" Target="../embeddings/oleObject206.bin"/><Relationship Id="rId4" Type="http://schemas.openxmlformats.org/officeDocument/2006/relationships/notesSlide" Target="../notesSlides/notesSlide631.xml"/><Relationship Id="rId9" Type="http://schemas.openxmlformats.org/officeDocument/2006/relationships/oleObject" Target="../embeddings/oleObject201.bin"/><Relationship Id="rId14" Type="http://schemas.openxmlformats.org/officeDocument/2006/relationships/image" Target="../media/image391.wmf"/></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94.xml"/><Relationship Id="rId4" Type="http://schemas.openxmlformats.org/officeDocument/2006/relationships/image" Target="../media/image395.png"/></Relationships>
</file>

<file path=ppt/slides/_rels/slide6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396.png"/></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1.xml"/><Relationship Id="rId1" Type="http://schemas.openxmlformats.org/officeDocument/2006/relationships/tags" Target="../tags/tag697.xml"/><Relationship Id="rId4" Type="http://schemas.openxmlformats.org/officeDocument/2006/relationships/image" Target="../media/image11.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1.xml"/><Relationship Id="rId1" Type="http://schemas.openxmlformats.org/officeDocument/2006/relationships/tags" Target="../tags/tag69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6.png"/></Relationships>
</file>

<file path=ppt/slides/_rels/slide6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9.xml"/><Relationship Id="rId1" Type="http://schemas.openxmlformats.org/officeDocument/2006/relationships/vmlDrawing" Target="../drawings/vmlDrawing70.vml"/><Relationship Id="rId6" Type="http://schemas.openxmlformats.org/officeDocument/2006/relationships/image" Target="../media/image397.wmf"/><Relationship Id="rId5" Type="http://schemas.openxmlformats.org/officeDocument/2006/relationships/oleObject" Target="../embeddings/oleObject207.bin"/><Relationship Id="rId4" Type="http://schemas.openxmlformats.org/officeDocument/2006/relationships/notesSlide" Target="../notesSlides/notesSlide636.xml"/></Relationships>
</file>

<file path=ppt/slides/_rels/slide6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0.xml"/><Relationship Id="rId1" Type="http://schemas.openxmlformats.org/officeDocument/2006/relationships/vmlDrawing" Target="../drawings/vmlDrawing71.vml"/><Relationship Id="rId6" Type="http://schemas.openxmlformats.org/officeDocument/2006/relationships/image" Target="../media/image295.wmf"/><Relationship Id="rId5" Type="http://schemas.openxmlformats.org/officeDocument/2006/relationships/oleObject" Target="../embeddings/oleObject208.bin"/><Relationship Id="rId4" Type="http://schemas.openxmlformats.org/officeDocument/2006/relationships/notesSlide" Target="../notesSlides/notesSlide637.xml"/></Relationships>
</file>

<file path=ppt/slides/_rels/slide682.xml.rels><?xml version="1.0" encoding="UTF-8" standalone="yes"?>
<Relationships xmlns="http://schemas.openxmlformats.org/package/2006/relationships"><Relationship Id="rId8" Type="http://schemas.openxmlformats.org/officeDocument/2006/relationships/image" Target="../media/image399.wmf"/><Relationship Id="rId3" Type="http://schemas.openxmlformats.org/officeDocument/2006/relationships/slideLayout" Target="../slideLayouts/slideLayout2.xml"/><Relationship Id="rId7" Type="http://schemas.openxmlformats.org/officeDocument/2006/relationships/oleObject" Target="../embeddings/oleObject210.bin"/><Relationship Id="rId2" Type="http://schemas.openxmlformats.org/officeDocument/2006/relationships/tags" Target="../tags/tag701.xml"/><Relationship Id="rId1" Type="http://schemas.openxmlformats.org/officeDocument/2006/relationships/vmlDrawing" Target="../drawings/vmlDrawing72.vml"/><Relationship Id="rId6" Type="http://schemas.openxmlformats.org/officeDocument/2006/relationships/image" Target="../media/image398.wmf"/><Relationship Id="rId5" Type="http://schemas.openxmlformats.org/officeDocument/2006/relationships/oleObject" Target="../embeddings/oleObject209.bin"/><Relationship Id="rId10" Type="http://schemas.openxmlformats.org/officeDocument/2006/relationships/image" Target="../media/image400.wmf"/><Relationship Id="rId4" Type="http://schemas.openxmlformats.org/officeDocument/2006/relationships/notesSlide" Target="../notesSlides/notesSlide638.xml"/><Relationship Id="rId9" Type="http://schemas.openxmlformats.org/officeDocument/2006/relationships/oleObject" Target="../embeddings/oleObject211.bin"/></Relationships>
</file>

<file path=ppt/slides/_rels/slide683.xml.rels><?xml version="1.0" encoding="UTF-8" standalone="yes"?>
<Relationships xmlns="http://schemas.openxmlformats.org/package/2006/relationships"><Relationship Id="rId8" Type="http://schemas.openxmlformats.org/officeDocument/2006/relationships/image" Target="../media/image402.wmf"/><Relationship Id="rId3" Type="http://schemas.openxmlformats.org/officeDocument/2006/relationships/slideLayout" Target="../slideLayouts/slideLayout2.xml"/><Relationship Id="rId7" Type="http://schemas.openxmlformats.org/officeDocument/2006/relationships/oleObject" Target="../embeddings/oleObject213.bin"/><Relationship Id="rId2" Type="http://schemas.openxmlformats.org/officeDocument/2006/relationships/tags" Target="../tags/tag702.xml"/><Relationship Id="rId1" Type="http://schemas.openxmlformats.org/officeDocument/2006/relationships/vmlDrawing" Target="../drawings/vmlDrawing73.vml"/><Relationship Id="rId6" Type="http://schemas.openxmlformats.org/officeDocument/2006/relationships/image" Target="../media/image401.wmf"/><Relationship Id="rId5" Type="http://schemas.openxmlformats.org/officeDocument/2006/relationships/oleObject" Target="../embeddings/oleObject212.bin"/><Relationship Id="rId4" Type="http://schemas.openxmlformats.org/officeDocument/2006/relationships/notesSlide" Target="../notesSlides/notesSlide639.xml"/></Relationships>
</file>

<file path=ppt/slides/_rels/slide684.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slideLayout" Target="../slideLayouts/slideLayout2.xml"/><Relationship Id="rId7" Type="http://schemas.openxmlformats.org/officeDocument/2006/relationships/oleObject" Target="../embeddings/oleObject215.bin"/><Relationship Id="rId2" Type="http://schemas.openxmlformats.org/officeDocument/2006/relationships/tags" Target="../tags/tag703.xml"/><Relationship Id="rId1" Type="http://schemas.openxmlformats.org/officeDocument/2006/relationships/vmlDrawing" Target="../drawings/vmlDrawing74.vml"/><Relationship Id="rId6" Type="http://schemas.openxmlformats.org/officeDocument/2006/relationships/image" Target="../media/image403.wmf"/><Relationship Id="rId5" Type="http://schemas.openxmlformats.org/officeDocument/2006/relationships/oleObject" Target="../embeddings/oleObject214.bin"/><Relationship Id="rId4" Type="http://schemas.openxmlformats.org/officeDocument/2006/relationships/notesSlide" Target="../notesSlides/notesSlide640.xml"/></Relationships>
</file>

<file path=ppt/slides/_rels/slide685.xml.rels><?xml version="1.0" encoding="UTF-8" standalone="yes"?>
<Relationships xmlns="http://schemas.openxmlformats.org/package/2006/relationships"><Relationship Id="rId8" Type="http://schemas.openxmlformats.org/officeDocument/2006/relationships/image" Target="../media/image406.wmf"/><Relationship Id="rId13" Type="http://schemas.openxmlformats.org/officeDocument/2006/relationships/oleObject" Target="../embeddings/oleObject220.bin"/><Relationship Id="rId3" Type="http://schemas.openxmlformats.org/officeDocument/2006/relationships/slideLayout" Target="../slideLayouts/slideLayout2.xml"/><Relationship Id="rId7" Type="http://schemas.openxmlformats.org/officeDocument/2006/relationships/oleObject" Target="../embeddings/oleObject217.bin"/><Relationship Id="rId12" Type="http://schemas.openxmlformats.org/officeDocument/2006/relationships/image" Target="../media/image408.wmf"/><Relationship Id="rId2" Type="http://schemas.openxmlformats.org/officeDocument/2006/relationships/tags" Target="../tags/tag704.xml"/><Relationship Id="rId1" Type="http://schemas.openxmlformats.org/officeDocument/2006/relationships/vmlDrawing" Target="../drawings/vmlDrawing75.vml"/><Relationship Id="rId6" Type="http://schemas.openxmlformats.org/officeDocument/2006/relationships/image" Target="../media/image405.wmf"/><Relationship Id="rId11" Type="http://schemas.openxmlformats.org/officeDocument/2006/relationships/oleObject" Target="../embeddings/oleObject219.bin"/><Relationship Id="rId5" Type="http://schemas.openxmlformats.org/officeDocument/2006/relationships/oleObject" Target="../embeddings/oleObject216.bin"/><Relationship Id="rId10" Type="http://schemas.openxmlformats.org/officeDocument/2006/relationships/image" Target="../media/image407.wmf"/><Relationship Id="rId4" Type="http://schemas.openxmlformats.org/officeDocument/2006/relationships/notesSlide" Target="../notesSlides/notesSlide641.xml"/><Relationship Id="rId9" Type="http://schemas.openxmlformats.org/officeDocument/2006/relationships/oleObject" Target="../embeddings/oleObject218.bin"/><Relationship Id="rId14" Type="http://schemas.openxmlformats.org/officeDocument/2006/relationships/image" Target="../media/image409.wmf"/></Relationships>
</file>

<file path=ppt/slides/_rels/slide686.xml.rels><?xml version="1.0" encoding="UTF-8" standalone="yes"?>
<Relationships xmlns="http://schemas.openxmlformats.org/package/2006/relationships"><Relationship Id="rId8" Type="http://schemas.openxmlformats.org/officeDocument/2006/relationships/image" Target="../media/image411.wmf"/><Relationship Id="rId3" Type="http://schemas.openxmlformats.org/officeDocument/2006/relationships/slideLayout" Target="../slideLayouts/slideLayout2.xml"/><Relationship Id="rId7" Type="http://schemas.openxmlformats.org/officeDocument/2006/relationships/oleObject" Target="../embeddings/oleObject222.bin"/><Relationship Id="rId2" Type="http://schemas.openxmlformats.org/officeDocument/2006/relationships/tags" Target="../tags/tag705.xml"/><Relationship Id="rId1" Type="http://schemas.openxmlformats.org/officeDocument/2006/relationships/vmlDrawing" Target="../drawings/vmlDrawing76.vml"/><Relationship Id="rId6" Type="http://schemas.openxmlformats.org/officeDocument/2006/relationships/image" Target="../media/image410.wmf"/><Relationship Id="rId5" Type="http://schemas.openxmlformats.org/officeDocument/2006/relationships/oleObject" Target="../embeddings/oleObject221.bin"/><Relationship Id="rId4" Type="http://schemas.openxmlformats.org/officeDocument/2006/relationships/notesSlide" Target="../notesSlides/notesSlide642.xml"/></Relationships>
</file>

<file path=ppt/slides/_rels/slide6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6.xml"/></Relationships>
</file>

<file path=ppt/slides/_rels/slide68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06.png"/></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708.xml"/><Relationship Id="rId4" Type="http://schemas.openxmlformats.org/officeDocument/2006/relationships/image" Target="../media/image41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7.png"/></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709.xml"/></Relationships>
</file>

<file path=ppt/slides/_rels/slide691.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41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711.xml"/><Relationship Id="rId4" Type="http://schemas.openxmlformats.org/officeDocument/2006/relationships/image" Target="../media/image41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2.xml"/></Relationships>
</file>

<file path=ppt/slides/_rels/slide694.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417.pn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418.png"/></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15.xml"/><Relationship Id="rId4" Type="http://schemas.openxmlformats.org/officeDocument/2006/relationships/image" Target="../media/image419.png"/></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1.xml"/><Relationship Id="rId1" Type="http://schemas.openxmlformats.org/officeDocument/2006/relationships/tags" Target="../tags/tag71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1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8.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23.xml"/><Relationship Id="rId4" Type="http://schemas.openxmlformats.org/officeDocument/2006/relationships/image" Target="../media/image420.png"/></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4.xml"/><Relationship Id="rId4" Type="http://schemas.openxmlformats.org/officeDocument/2006/relationships/image" Target="../media/image421.png"/></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2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9.png"/></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7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0.xml"/><Relationship Id="rId1" Type="http://schemas.openxmlformats.org/officeDocument/2006/relationships/vmlDrawing" Target="../drawings/vmlDrawing77.vml"/><Relationship Id="rId6" Type="http://schemas.openxmlformats.org/officeDocument/2006/relationships/image" Target="../media/image422.wmf"/><Relationship Id="rId5" Type="http://schemas.openxmlformats.org/officeDocument/2006/relationships/oleObject" Target="../embeddings/oleObject223.bin"/><Relationship Id="rId4" Type="http://schemas.openxmlformats.org/officeDocument/2006/relationships/notesSlide" Target="../notesSlides/notesSlide663.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1.xml"/></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32.xml"/><Relationship Id="rId4" Type="http://schemas.openxmlformats.org/officeDocument/2006/relationships/image" Target="../media/image423.png"/></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34.xml"/><Relationship Id="rId5" Type="http://schemas.openxmlformats.org/officeDocument/2006/relationships/image" Target="../media/image425.png"/><Relationship Id="rId4" Type="http://schemas.openxmlformats.org/officeDocument/2006/relationships/image" Target="../media/image424.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35.xml"/><Relationship Id="rId4" Type="http://schemas.openxmlformats.org/officeDocument/2006/relationships/image" Target="../media/image11.png"/></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3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20.png"/></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21.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slideLayout" Target="../slideLayouts/slideLayout2.xml"/><Relationship Id="rId7" Type="http://schemas.openxmlformats.org/officeDocument/2006/relationships/oleObject" Target="../embeddings/oleObject225.bin"/><Relationship Id="rId2" Type="http://schemas.openxmlformats.org/officeDocument/2006/relationships/tags" Target="../tags/tag740.xml"/><Relationship Id="rId1" Type="http://schemas.openxmlformats.org/officeDocument/2006/relationships/vmlDrawing" Target="../drawings/vmlDrawing78.vml"/><Relationship Id="rId6" Type="http://schemas.openxmlformats.org/officeDocument/2006/relationships/image" Target="../media/image426.wmf"/><Relationship Id="rId5" Type="http://schemas.openxmlformats.org/officeDocument/2006/relationships/oleObject" Target="../embeddings/oleObject224.bin"/><Relationship Id="rId4" Type="http://schemas.openxmlformats.org/officeDocument/2006/relationships/notesSlide" Target="../notesSlides/notesSlide673.xml"/></Relationships>
</file>

<file path=ppt/slides/_rels/slide722.xml.rels><?xml version="1.0" encoding="UTF-8" standalone="yes"?>
<Relationships xmlns="http://schemas.openxmlformats.org/package/2006/relationships"><Relationship Id="rId8" Type="http://schemas.openxmlformats.org/officeDocument/2006/relationships/image" Target="../media/image429.wmf"/><Relationship Id="rId3" Type="http://schemas.openxmlformats.org/officeDocument/2006/relationships/slideLayout" Target="../slideLayouts/slideLayout2.xml"/><Relationship Id="rId7" Type="http://schemas.openxmlformats.org/officeDocument/2006/relationships/oleObject" Target="../embeddings/oleObject227.bin"/><Relationship Id="rId12" Type="http://schemas.openxmlformats.org/officeDocument/2006/relationships/image" Target="../media/image431.wmf"/><Relationship Id="rId2" Type="http://schemas.openxmlformats.org/officeDocument/2006/relationships/tags" Target="../tags/tag741.xml"/><Relationship Id="rId1" Type="http://schemas.openxmlformats.org/officeDocument/2006/relationships/vmlDrawing" Target="../drawings/vmlDrawing79.vml"/><Relationship Id="rId6" Type="http://schemas.openxmlformats.org/officeDocument/2006/relationships/image" Target="../media/image428.wmf"/><Relationship Id="rId11" Type="http://schemas.openxmlformats.org/officeDocument/2006/relationships/oleObject" Target="../embeddings/oleObject229.bin"/><Relationship Id="rId5" Type="http://schemas.openxmlformats.org/officeDocument/2006/relationships/oleObject" Target="../embeddings/oleObject226.bin"/><Relationship Id="rId10" Type="http://schemas.openxmlformats.org/officeDocument/2006/relationships/image" Target="../media/image430.wmf"/><Relationship Id="rId4" Type="http://schemas.openxmlformats.org/officeDocument/2006/relationships/notesSlide" Target="../notesSlides/notesSlide674.xml"/><Relationship Id="rId9" Type="http://schemas.openxmlformats.org/officeDocument/2006/relationships/oleObject" Target="../embeddings/oleObject228.bin"/></Relationships>
</file>

<file path=ppt/slides/_rels/slide723.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34.wmf"/><Relationship Id="rId2" Type="http://schemas.openxmlformats.org/officeDocument/2006/relationships/tags" Target="../tags/tag742.xml"/><Relationship Id="rId1" Type="http://schemas.openxmlformats.org/officeDocument/2006/relationships/vmlDrawing" Target="../drawings/vmlDrawing80.vml"/><Relationship Id="rId6" Type="http://schemas.openxmlformats.org/officeDocument/2006/relationships/image" Target="../media/image436.png"/><Relationship Id="rId11" Type="http://schemas.openxmlformats.org/officeDocument/2006/relationships/oleObject" Target="../embeddings/oleObject232.bin"/><Relationship Id="rId5" Type="http://schemas.openxmlformats.org/officeDocument/2006/relationships/image" Target="../media/image435.emf"/><Relationship Id="rId10" Type="http://schemas.openxmlformats.org/officeDocument/2006/relationships/image" Target="../media/image433.wmf"/><Relationship Id="rId4" Type="http://schemas.openxmlformats.org/officeDocument/2006/relationships/notesSlide" Target="../notesSlides/notesSlide675.xml"/><Relationship Id="rId9" Type="http://schemas.openxmlformats.org/officeDocument/2006/relationships/oleObject" Target="../embeddings/oleObject231.bin"/></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7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4.xml"/><Relationship Id="rId1" Type="http://schemas.openxmlformats.org/officeDocument/2006/relationships/vmlDrawing" Target="../drawings/vmlDrawing81.vml"/><Relationship Id="rId6" Type="http://schemas.openxmlformats.org/officeDocument/2006/relationships/image" Target="../media/image437.wmf"/><Relationship Id="rId5" Type="http://schemas.openxmlformats.org/officeDocument/2006/relationships/oleObject" Target="../embeddings/oleObject233.bin"/><Relationship Id="rId4" Type="http://schemas.openxmlformats.org/officeDocument/2006/relationships/notesSlide" Target="../notesSlides/notesSlide677.xml"/></Relationships>
</file>

<file path=ppt/slides/_rels/slide7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5.xml"/><Relationship Id="rId1" Type="http://schemas.openxmlformats.org/officeDocument/2006/relationships/vmlDrawing" Target="../drawings/vmlDrawing82.vml"/><Relationship Id="rId6" Type="http://schemas.openxmlformats.org/officeDocument/2006/relationships/image" Target="../media/image438.wmf"/><Relationship Id="rId5" Type="http://schemas.openxmlformats.org/officeDocument/2006/relationships/oleObject" Target="../embeddings/oleObject234.bin"/><Relationship Id="rId4" Type="http://schemas.openxmlformats.org/officeDocument/2006/relationships/notesSlide" Target="../notesSlides/notesSlide678.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29.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slideLayout" Target="../slideLayouts/slideLayout2.xml"/><Relationship Id="rId1" Type="http://schemas.openxmlformats.org/officeDocument/2006/relationships/tags" Target="../tags/tag748.xml"/><Relationship Id="rId4" Type="http://schemas.openxmlformats.org/officeDocument/2006/relationships/image" Target="../media/image44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21.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441.png"/></Relationships>
</file>

<file path=ppt/slides/_rels/slide7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0.xml"/></Relationships>
</file>

<file path=ppt/slides/_rels/slide732.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443.png"/></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52.xml"/><Relationship Id="rId4" Type="http://schemas.openxmlformats.org/officeDocument/2006/relationships/image" Target="../media/image444.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53.xml"/><Relationship Id="rId4" Type="http://schemas.openxmlformats.org/officeDocument/2006/relationships/image" Target="../media/image444.png"/></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54.xml"/><Relationship Id="rId4" Type="http://schemas.openxmlformats.org/officeDocument/2006/relationships/image" Target="../media/image445.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55.xml"/><Relationship Id="rId4" Type="http://schemas.openxmlformats.org/officeDocument/2006/relationships/image" Target="../media/image446.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1.xml"/><Relationship Id="rId1" Type="http://schemas.openxmlformats.org/officeDocument/2006/relationships/tags" Target="../tags/tag756.xml"/></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447.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22.png"/></Relationships>
</file>

<file path=ppt/slides/_rels/slide740.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42.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450.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62.xml"/><Relationship Id="rId4" Type="http://schemas.openxmlformats.org/officeDocument/2006/relationships/image" Target="../media/image451.png"/></Relationships>
</file>

<file path=ppt/slides/_rels/slide7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45.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slideLayout" Target="../slideLayouts/slideLayout2.xml"/><Relationship Id="rId1" Type="http://schemas.openxmlformats.org/officeDocument/2006/relationships/tags" Target="../tags/tag764.xml"/><Relationship Id="rId4" Type="http://schemas.openxmlformats.org/officeDocument/2006/relationships/image" Target="../media/image453.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454.pn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66.xml"/><Relationship Id="rId4" Type="http://schemas.openxmlformats.org/officeDocument/2006/relationships/image" Target="../media/image455.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6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81.xml"/><Relationship Id="rId4" Type="http://schemas.openxmlformats.org/officeDocument/2006/relationships/image" Target="../media/image11.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1.xml"/><Relationship Id="rId1" Type="http://schemas.openxmlformats.org/officeDocument/2006/relationships/tags" Target="../tags/tag769.xml"/><Relationship Id="rId4" Type="http://schemas.openxmlformats.org/officeDocument/2006/relationships/image" Target="../media/image11.png"/></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1.xml"/><Relationship Id="rId1" Type="http://schemas.openxmlformats.org/officeDocument/2006/relationships/tags" Target="../tags/tag77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2.xml"/><Relationship Id="rId1" Type="http://schemas.openxmlformats.org/officeDocument/2006/relationships/vmlDrawing" Target="../drawings/vmlDrawing83.vml"/><Relationship Id="rId6" Type="http://schemas.openxmlformats.org/officeDocument/2006/relationships/image" Target="../media/image456.wmf"/><Relationship Id="rId5" Type="http://schemas.openxmlformats.org/officeDocument/2006/relationships/oleObject" Target="../embeddings/oleObject235.bin"/><Relationship Id="rId4" Type="http://schemas.openxmlformats.org/officeDocument/2006/relationships/notesSlide" Target="../notesSlides/notesSlide697.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56.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775.xml"/><Relationship Id="rId4" Type="http://schemas.openxmlformats.org/officeDocument/2006/relationships/image" Target="../media/image458.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459.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77.xml"/><Relationship Id="rId4" Type="http://schemas.openxmlformats.org/officeDocument/2006/relationships/image" Target="../media/image460.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760.xml.rels><?xml version="1.0" encoding="UTF-8" standalone="yes"?>
<Relationships xmlns="http://schemas.openxmlformats.org/package/2006/relationships"><Relationship Id="rId8" Type="http://schemas.openxmlformats.org/officeDocument/2006/relationships/image" Target="../media/image462.wmf"/><Relationship Id="rId3" Type="http://schemas.openxmlformats.org/officeDocument/2006/relationships/slideLayout" Target="../slideLayouts/slideLayout2.xml"/><Relationship Id="rId7" Type="http://schemas.openxmlformats.org/officeDocument/2006/relationships/oleObject" Target="../embeddings/oleObject237.bin"/><Relationship Id="rId2" Type="http://schemas.openxmlformats.org/officeDocument/2006/relationships/tags" Target="../tags/tag779.xml"/><Relationship Id="rId1" Type="http://schemas.openxmlformats.org/officeDocument/2006/relationships/vmlDrawing" Target="../drawings/vmlDrawing84.vml"/><Relationship Id="rId6" Type="http://schemas.openxmlformats.org/officeDocument/2006/relationships/image" Target="../media/image461.wmf"/><Relationship Id="rId5" Type="http://schemas.openxmlformats.org/officeDocument/2006/relationships/oleObject" Target="../embeddings/oleObject236.bin"/><Relationship Id="rId10" Type="http://schemas.openxmlformats.org/officeDocument/2006/relationships/image" Target="../media/image463.wmf"/><Relationship Id="rId4" Type="http://schemas.openxmlformats.org/officeDocument/2006/relationships/notesSlide" Target="../notesSlides/notesSlide702.xml"/><Relationship Id="rId9" Type="http://schemas.openxmlformats.org/officeDocument/2006/relationships/oleObject" Target="../embeddings/oleObject238.bin"/></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64.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65.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slideLayout" Target="../slideLayouts/slideLayout2.xml"/><Relationship Id="rId1" Type="http://schemas.openxmlformats.org/officeDocument/2006/relationships/tags" Target="../tags/tag784.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67.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slideLayout" Target="../slideLayouts/slideLayout2.xml"/><Relationship Id="rId1" Type="http://schemas.openxmlformats.org/officeDocument/2006/relationships/tags" Target="../tags/tag78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466.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23.png"/></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89.xml"/><Relationship Id="rId5" Type="http://schemas.openxmlformats.org/officeDocument/2006/relationships/image" Target="../media/image445.png"/><Relationship Id="rId4" Type="http://schemas.openxmlformats.org/officeDocument/2006/relationships/image" Target="../media/image446.png"/></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91.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7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68.png"/></Relationships>
</file>

<file path=ppt/slides/_rels/slide777.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78.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1.xml"/><Relationship Id="rId1" Type="http://schemas.openxmlformats.org/officeDocument/2006/relationships/tags" Target="../tags/tag79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24.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99.xml"/><Relationship Id="rId4" Type="http://schemas.openxmlformats.org/officeDocument/2006/relationships/image" Target="../media/image447.png"/></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8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84.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72.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73.png"/></Relationships>
</file>

<file path=ppt/slides/_rels/slide7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8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slideLayout" Target="../slideLayouts/slideLayout2.xml"/><Relationship Id="rId1" Type="http://schemas.openxmlformats.org/officeDocument/2006/relationships/tags" Target="../tags/tag806.xml"/><Relationship Id="rId4" Type="http://schemas.openxmlformats.org/officeDocument/2006/relationships/image" Target="../media/image475.png"/></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76.png"/></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8.xml"/><Relationship Id="rId4" Type="http://schemas.openxmlformats.org/officeDocument/2006/relationships/image" Target="../media/image47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25.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809.xml"/><Relationship Id="rId4" Type="http://schemas.openxmlformats.org/officeDocument/2006/relationships/image" Target="../media/image11.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1.xml"/><Relationship Id="rId1" Type="http://schemas.openxmlformats.org/officeDocument/2006/relationships/tags" Target="../tags/tag810.xml"/><Relationship Id="rId4" Type="http://schemas.openxmlformats.org/officeDocument/2006/relationships/image" Target="../media/image11.png"/></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811.xml"/><Relationship Id="rId4" Type="http://schemas.openxmlformats.org/officeDocument/2006/relationships/image" Target="../media/image11.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1.xml"/><Relationship Id="rId1" Type="http://schemas.openxmlformats.org/officeDocument/2006/relationships/tags" Target="../tags/tag81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1.xml"/><Relationship Id="rId1" Type="http://schemas.openxmlformats.org/officeDocument/2006/relationships/tags" Target="../tags/tag81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81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817.xml"/><Relationship Id="rId6" Type="http://schemas.openxmlformats.org/officeDocument/2006/relationships/image" Target="../media/image480.png"/><Relationship Id="rId5" Type="http://schemas.openxmlformats.org/officeDocument/2006/relationships/image" Target="../media/image479.png"/><Relationship Id="rId4" Type="http://schemas.openxmlformats.org/officeDocument/2006/relationships/image" Target="../media/image478.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8.xml"/><Relationship Id="rId4" Type="http://schemas.openxmlformats.org/officeDocument/2006/relationships/image" Target="../media/image48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2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1.xml"/><Relationship Id="rId1" Type="http://schemas.openxmlformats.org/officeDocument/2006/relationships/tags" Target="../tags/tag82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2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827.xml"/><Relationship Id="rId5" Type="http://schemas.openxmlformats.org/officeDocument/2006/relationships/image" Target="../media/image483.png"/><Relationship Id="rId4" Type="http://schemas.openxmlformats.org/officeDocument/2006/relationships/image" Target="../media/image482.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828.xml"/><Relationship Id="rId4" Type="http://schemas.openxmlformats.org/officeDocument/2006/relationships/image" Target="../media/image48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829.xml"/><Relationship Id="rId4" Type="http://schemas.openxmlformats.org/officeDocument/2006/relationships/image" Target="../media/image485.png"/></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86.png"/></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9.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32.xml"/><Relationship Id="rId5" Type="http://schemas.openxmlformats.org/officeDocument/2006/relationships/image" Target="../media/image488.png"/><Relationship Id="rId4" Type="http://schemas.openxmlformats.org/officeDocument/2006/relationships/image" Target="../media/image487.png"/></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89.png"/></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6.xml"/><Relationship Id="rId4" Type="http://schemas.openxmlformats.org/officeDocument/2006/relationships/image" Target="../media/image490.jpe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91.jpe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1.xml"/><Relationship Id="rId1" Type="http://schemas.openxmlformats.org/officeDocument/2006/relationships/tags" Target="../tags/tag839.xml"/></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1.xml"/><Relationship Id="rId1" Type="http://schemas.openxmlformats.org/officeDocument/2006/relationships/tags" Target="../tags/tag84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1.xml"/><Relationship Id="rId1" Type="http://schemas.openxmlformats.org/officeDocument/2006/relationships/tags" Target="../tags/tag843.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4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92.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94.png"/><Relationship Id="rId4" Type="http://schemas.openxmlformats.org/officeDocument/2006/relationships/image" Target="../media/image493.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2.xml"/><Relationship Id="rId5" Type="http://schemas.openxmlformats.org/officeDocument/2006/relationships/image" Target="../media/image496.png"/><Relationship Id="rId4" Type="http://schemas.openxmlformats.org/officeDocument/2006/relationships/image" Target="../media/image495.png"/></Relationships>
</file>

<file path=ppt/slides/_rels/slide834.xml.rels><?xml version="1.0" encoding="UTF-8" standalone="yes"?>
<Relationships xmlns="http://schemas.openxmlformats.org/package/2006/relationships"><Relationship Id="rId8" Type="http://schemas.openxmlformats.org/officeDocument/2006/relationships/image" Target="../media/image498.wmf"/><Relationship Id="rId3" Type="http://schemas.openxmlformats.org/officeDocument/2006/relationships/slideLayout" Target="../slideLayouts/slideLayout2.xml"/><Relationship Id="rId7" Type="http://schemas.openxmlformats.org/officeDocument/2006/relationships/oleObject" Target="../embeddings/oleObject240.bin"/><Relationship Id="rId2" Type="http://schemas.openxmlformats.org/officeDocument/2006/relationships/tags" Target="../tags/tag853.xml"/><Relationship Id="rId1" Type="http://schemas.openxmlformats.org/officeDocument/2006/relationships/vmlDrawing" Target="../drawings/vmlDrawing85.vml"/><Relationship Id="rId6" Type="http://schemas.openxmlformats.org/officeDocument/2006/relationships/image" Target="../media/image497.wmf"/><Relationship Id="rId5" Type="http://schemas.openxmlformats.org/officeDocument/2006/relationships/oleObject" Target="../embeddings/oleObject239.bin"/><Relationship Id="rId4" Type="http://schemas.openxmlformats.org/officeDocument/2006/relationships/notesSlide" Target="../notesSlides/notesSlide765.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9.wmf"/><Relationship Id="rId2" Type="http://schemas.openxmlformats.org/officeDocument/2006/relationships/tags" Target="../tags/tag856.xml"/><Relationship Id="rId1" Type="http://schemas.openxmlformats.org/officeDocument/2006/relationships/vmlDrawing" Target="../drawings/vmlDrawing86.vml"/><Relationship Id="rId6" Type="http://schemas.openxmlformats.org/officeDocument/2006/relationships/oleObject" Target="../embeddings/oleObject241.bin"/><Relationship Id="rId5" Type="http://schemas.openxmlformats.org/officeDocument/2006/relationships/image" Target="../media/image500.png"/><Relationship Id="rId4" Type="http://schemas.openxmlformats.org/officeDocument/2006/relationships/notesSlide" Target="../notesSlides/notesSlide768.xml"/></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8.xml"/><Relationship Id="rId1" Type="http://schemas.openxmlformats.org/officeDocument/2006/relationships/vmlDrawing" Target="../drawings/vmlDrawing87.vml"/><Relationship Id="rId6" Type="http://schemas.openxmlformats.org/officeDocument/2006/relationships/image" Target="../media/image501.wmf"/><Relationship Id="rId5" Type="http://schemas.openxmlformats.org/officeDocument/2006/relationships/oleObject" Target="../embeddings/oleObject242.bin"/><Relationship Id="rId4" Type="http://schemas.openxmlformats.org/officeDocument/2006/relationships/notesSlide" Target="../notesSlides/notesSlide77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59.xml"/><Relationship Id="rId4" Type="http://schemas.openxmlformats.org/officeDocument/2006/relationships/image" Target="../media/image502.png"/></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0.xml"/><Relationship Id="rId4" Type="http://schemas.openxmlformats.org/officeDocument/2006/relationships/image" Target="../media/image503.png"/></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61.xml"/><Relationship Id="rId4" Type="http://schemas.openxmlformats.org/officeDocument/2006/relationships/image" Target="../media/image504.png"/></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505.png"/></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65.xml"/><Relationship Id="rId4" Type="http://schemas.openxmlformats.org/officeDocument/2006/relationships/image" Target="../media/image492.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66.xml"/><Relationship Id="rId4" Type="http://schemas.openxmlformats.org/officeDocument/2006/relationships/image" Target="../media/image506.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507.png"/></Relationships>
</file>

<file path=ppt/slides/_rels/slide849.xml.rels><?xml version="1.0" encoding="UTF-8" standalone="yes"?>
<Relationships xmlns="http://schemas.openxmlformats.org/package/2006/relationships"><Relationship Id="rId8" Type="http://schemas.openxmlformats.org/officeDocument/2006/relationships/image" Target="../media/image509.wmf"/><Relationship Id="rId3" Type="http://schemas.openxmlformats.org/officeDocument/2006/relationships/slideLayout" Target="../slideLayouts/slideLayout2.xml"/><Relationship Id="rId7" Type="http://schemas.openxmlformats.org/officeDocument/2006/relationships/oleObject" Target="../embeddings/oleObject244.bin"/><Relationship Id="rId2" Type="http://schemas.openxmlformats.org/officeDocument/2006/relationships/tags" Target="../tags/tag868.xml"/><Relationship Id="rId1" Type="http://schemas.openxmlformats.org/officeDocument/2006/relationships/vmlDrawing" Target="../drawings/vmlDrawing88.vml"/><Relationship Id="rId6" Type="http://schemas.openxmlformats.org/officeDocument/2006/relationships/image" Target="../media/image508.wmf"/><Relationship Id="rId5" Type="http://schemas.openxmlformats.org/officeDocument/2006/relationships/oleObject" Target="../embeddings/oleObject243.bin"/><Relationship Id="rId4" Type="http://schemas.openxmlformats.org/officeDocument/2006/relationships/notesSlide" Target="../notesSlides/notesSlide78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850.xml.rels><?xml version="1.0" encoding="UTF-8" standalone="yes"?>
<Relationships xmlns="http://schemas.openxmlformats.org/package/2006/relationships"><Relationship Id="rId8" Type="http://schemas.openxmlformats.org/officeDocument/2006/relationships/image" Target="../media/image511.wmf"/><Relationship Id="rId3" Type="http://schemas.openxmlformats.org/officeDocument/2006/relationships/slideLayout" Target="../slideLayouts/slideLayout2.xml"/><Relationship Id="rId7" Type="http://schemas.openxmlformats.org/officeDocument/2006/relationships/oleObject" Target="../embeddings/oleObject246.bin"/><Relationship Id="rId2" Type="http://schemas.openxmlformats.org/officeDocument/2006/relationships/tags" Target="../tags/tag869.xml"/><Relationship Id="rId1" Type="http://schemas.openxmlformats.org/officeDocument/2006/relationships/vmlDrawing" Target="../drawings/vmlDrawing89.vml"/><Relationship Id="rId6" Type="http://schemas.openxmlformats.org/officeDocument/2006/relationships/image" Target="../media/image510.wmf"/><Relationship Id="rId5" Type="http://schemas.openxmlformats.org/officeDocument/2006/relationships/oleObject" Target="../embeddings/oleObject245.bin"/><Relationship Id="rId4" Type="http://schemas.openxmlformats.org/officeDocument/2006/relationships/notesSlide" Target="../notesSlides/notesSlide781.xml"/></Relationships>
</file>

<file path=ppt/slides/_rels/slide851.xml.rels><?xml version="1.0" encoding="UTF-8" standalone="yes"?>
<Relationships xmlns="http://schemas.openxmlformats.org/package/2006/relationships"><Relationship Id="rId8" Type="http://schemas.openxmlformats.org/officeDocument/2006/relationships/image" Target="../media/image513.wmf"/><Relationship Id="rId3" Type="http://schemas.openxmlformats.org/officeDocument/2006/relationships/slideLayout" Target="../slideLayouts/slideLayout2.xml"/><Relationship Id="rId7" Type="http://schemas.openxmlformats.org/officeDocument/2006/relationships/oleObject" Target="../embeddings/oleObject248.bin"/><Relationship Id="rId2" Type="http://schemas.openxmlformats.org/officeDocument/2006/relationships/tags" Target="../tags/tag870.xml"/><Relationship Id="rId1" Type="http://schemas.openxmlformats.org/officeDocument/2006/relationships/vmlDrawing" Target="../drawings/vmlDrawing90.vml"/><Relationship Id="rId6" Type="http://schemas.openxmlformats.org/officeDocument/2006/relationships/image" Target="../media/image512.wmf"/><Relationship Id="rId5" Type="http://schemas.openxmlformats.org/officeDocument/2006/relationships/oleObject" Target="../embeddings/oleObject247.bin"/><Relationship Id="rId4" Type="http://schemas.openxmlformats.org/officeDocument/2006/relationships/notesSlide" Target="../notesSlides/notesSlide782.xml"/></Relationships>
</file>

<file path=ppt/slides/_rels/slide852.xml.rels><?xml version="1.0" encoding="UTF-8" standalone="yes"?>
<Relationships xmlns="http://schemas.openxmlformats.org/package/2006/relationships"><Relationship Id="rId8" Type="http://schemas.openxmlformats.org/officeDocument/2006/relationships/image" Target="../media/image515.wmf"/><Relationship Id="rId3" Type="http://schemas.openxmlformats.org/officeDocument/2006/relationships/slideLayout" Target="../slideLayouts/slideLayout2.xml"/><Relationship Id="rId7" Type="http://schemas.openxmlformats.org/officeDocument/2006/relationships/oleObject" Target="../embeddings/oleObject250.bin"/><Relationship Id="rId2" Type="http://schemas.openxmlformats.org/officeDocument/2006/relationships/tags" Target="../tags/tag871.xml"/><Relationship Id="rId1" Type="http://schemas.openxmlformats.org/officeDocument/2006/relationships/vmlDrawing" Target="../drawings/vmlDrawing91.vml"/><Relationship Id="rId6" Type="http://schemas.openxmlformats.org/officeDocument/2006/relationships/image" Target="../media/image514.wmf"/><Relationship Id="rId5" Type="http://schemas.openxmlformats.org/officeDocument/2006/relationships/oleObject" Target="../embeddings/oleObject249.bin"/><Relationship Id="rId10" Type="http://schemas.openxmlformats.org/officeDocument/2006/relationships/image" Target="../media/image516.wmf"/><Relationship Id="rId4" Type="http://schemas.openxmlformats.org/officeDocument/2006/relationships/notesSlide" Target="../notesSlides/notesSlide783.xml"/><Relationship Id="rId9" Type="http://schemas.openxmlformats.org/officeDocument/2006/relationships/oleObject" Target="../embeddings/oleObject251.bin"/></Relationships>
</file>

<file path=ppt/slides/_rels/slide853.xml.rels><?xml version="1.0" encoding="UTF-8" standalone="yes"?>
<Relationships xmlns="http://schemas.openxmlformats.org/package/2006/relationships"><Relationship Id="rId8" Type="http://schemas.openxmlformats.org/officeDocument/2006/relationships/image" Target="../media/image518.wmf"/><Relationship Id="rId3" Type="http://schemas.openxmlformats.org/officeDocument/2006/relationships/slideLayout" Target="../slideLayouts/slideLayout2.xml"/><Relationship Id="rId7" Type="http://schemas.openxmlformats.org/officeDocument/2006/relationships/oleObject" Target="../embeddings/oleObject253.bin"/><Relationship Id="rId12" Type="http://schemas.openxmlformats.org/officeDocument/2006/relationships/image" Target="../media/image520.wmf"/><Relationship Id="rId2" Type="http://schemas.openxmlformats.org/officeDocument/2006/relationships/tags" Target="../tags/tag872.xml"/><Relationship Id="rId1" Type="http://schemas.openxmlformats.org/officeDocument/2006/relationships/vmlDrawing" Target="../drawings/vmlDrawing92.vml"/><Relationship Id="rId6" Type="http://schemas.openxmlformats.org/officeDocument/2006/relationships/image" Target="../media/image517.wmf"/><Relationship Id="rId11" Type="http://schemas.openxmlformats.org/officeDocument/2006/relationships/oleObject" Target="../embeddings/oleObject255.bin"/><Relationship Id="rId5" Type="http://schemas.openxmlformats.org/officeDocument/2006/relationships/oleObject" Target="../embeddings/oleObject252.bin"/><Relationship Id="rId10" Type="http://schemas.openxmlformats.org/officeDocument/2006/relationships/image" Target="../media/image519.wmf"/><Relationship Id="rId4" Type="http://schemas.openxmlformats.org/officeDocument/2006/relationships/notesSlide" Target="../notesSlides/notesSlide784.xml"/><Relationship Id="rId9" Type="http://schemas.openxmlformats.org/officeDocument/2006/relationships/oleObject" Target="../embeddings/oleObject254.bin"/></Relationships>
</file>

<file path=ppt/slides/_rels/slide854.xml.rels><?xml version="1.0" encoding="UTF-8" standalone="yes"?>
<Relationships xmlns="http://schemas.openxmlformats.org/package/2006/relationships"><Relationship Id="rId8" Type="http://schemas.openxmlformats.org/officeDocument/2006/relationships/image" Target="../media/image522.wmf"/><Relationship Id="rId3" Type="http://schemas.openxmlformats.org/officeDocument/2006/relationships/slideLayout" Target="../slideLayouts/slideLayout2.xml"/><Relationship Id="rId7" Type="http://schemas.openxmlformats.org/officeDocument/2006/relationships/oleObject" Target="../embeddings/oleObject257.bin"/><Relationship Id="rId2" Type="http://schemas.openxmlformats.org/officeDocument/2006/relationships/tags" Target="../tags/tag873.xml"/><Relationship Id="rId1" Type="http://schemas.openxmlformats.org/officeDocument/2006/relationships/vmlDrawing" Target="../drawings/vmlDrawing93.vml"/><Relationship Id="rId6" Type="http://schemas.openxmlformats.org/officeDocument/2006/relationships/image" Target="../media/image521.wmf"/><Relationship Id="rId5" Type="http://schemas.openxmlformats.org/officeDocument/2006/relationships/oleObject" Target="../embeddings/oleObject256.bin"/><Relationship Id="rId10" Type="http://schemas.openxmlformats.org/officeDocument/2006/relationships/image" Target="../media/image523.wmf"/><Relationship Id="rId4" Type="http://schemas.openxmlformats.org/officeDocument/2006/relationships/notesSlide" Target="../notesSlides/notesSlide785.xml"/><Relationship Id="rId9" Type="http://schemas.openxmlformats.org/officeDocument/2006/relationships/oleObject" Target="../embeddings/oleObject258.bin"/></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524.png"/></Relationships>
</file>

<file path=ppt/slides/_rels/slide857.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526.png"/></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860.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528.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81.xml"/><Relationship Id="rId4" Type="http://schemas.openxmlformats.org/officeDocument/2006/relationships/image" Target="../media/image528.png"/></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82.xml"/><Relationship Id="rId5" Type="http://schemas.openxmlformats.org/officeDocument/2006/relationships/image" Target="../media/image530.png"/><Relationship Id="rId4" Type="http://schemas.openxmlformats.org/officeDocument/2006/relationships/image" Target="../media/image52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1.xml"/><Relationship Id="rId1" Type="http://schemas.openxmlformats.org/officeDocument/2006/relationships/tags" Target="../tags/tag883.xml"/><Relationship Id="rId4" Type="http://schemas.openxmlformats.org/officeDocument/2006/relationships/image" Target="../media/image11.png"/></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84.xml"/></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502.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87.xml"/><Relationship Id="rId4" Type="http://schemas.openxmlformats.org/officeDocument/2006/relationships/image" Target="../media/image531.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88.xml"/><Relationship Id="rId4" Type="http://schemas.openxmlformats.org/officeDocument/2006/relationships/image" Target="../media/image50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502.png"/></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90.xml"/><Relationship Id="rId4" Type="http://schemas.openxmlformats.org/officeDocument/2006/relationships/image" Target="../media/image531.png"/></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1.xml"/><Relationship Id="rId1" Type="http://schemas.openxmlformats.org/officeDocument/2006/relationships/tags" Target="../tags/tag891.xml"/><Relationship Id="rId4" Type="http://schemas.openxmlformats.org/officeDocument/2006/relationships/image" Target="../media/image11.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1.xml"/><Relationship Id="rId1" Type="http://schemas.openxmlformats.org/officeDocument/2006/relationships/tags" Target="../tags/tag89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94.xml"/></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95.xml"/><Relationship Id="rId4" Type="http://schemas.openxmlformats.org/officeDocument/2006/relationships/image" Target="../media/image532.jpe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96.xml"/></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533.png"/></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53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00.xml"/><Relationship Id="rId4" Type="http://schemas.openxmlformats.org/officeDocument/2006/relationships/image" Target="../media/image535.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01.xml"/><Relationship Id="rId4" Type="http://schemas.openxmlformats.org/officeDocument/2006/relationships/image" Target="../media/image536.png"/></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02.xml"/><Relationship Id="rId5" Type="http://schemas.openxmlformats.org/officeDocument/2006/relationships/image" Target="../media/image538.png"/><Relationship Id="rId4" Type="http://schemas.openxmlformats.org/officeDocument/2006/relationships/image" Target="../media/image537.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03.xml"/><Relationship Id="rId4" Type="http://schemas.openxmlformats.org/officeDocument/2006/relationships/image" Target="../media/image539.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905.xml"/></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8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07.xml"/><Relationship Id="rId4" Type="http://schemas.openxmlformats.org/officeDocument/2006/relationships/image" Target="../media/image541.png"/></Relationships>
</file>

<file path=ppt/slides/_rels/slide889.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6.png"/></Relationships>
</file>

<file path=ppt/slides/_rels/slide890.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911.xml"/><Relationship Id="rId4" Type="http://schemas.openxmlformats.org/officeDocument/2006/relationships/image" Target="../media/image544.png"/></Relationships>
</file>

<file path=ppt/slides/_rels/slide893.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46.png"/></Relationships>
</file>

<file path=ppt/slides/_rels/slide8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95.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slideLayout" Target="../slideLayouts/slideLayout2.xml"/><Relationship Id="rId1" Type="http://schemas.openxmlformats.org/officeDocument/2006/relationships/tags" Target="../tags/tag914.xml"/></Relationships>
</file>

<file path=ppt/slides/_rels/slide8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16.xml"/><Relationship Id="rId6" Type="http://schemas.openxmlformats.org/officeDocument/2006/relationships/image" Target="../media/image550.png"/><Relationship Id="rId5" Type="http://schemas.openxmlformats.org/officeDocument/2006/relationships/image" Target="../media/image549.png"/><Relationship Id="rId4" Type="http://schemas.openxmlformats.org/officeDocument/2006/relationships/image" Target="../media/image548.png"/></Relationships>
</file>

<file path=ppt/slides/_rels/slide898.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00.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slideLayout" Target="../slideLayouts/slideLayout2.xml"/><Relationship Id="rId1" Type="http://schemas.openxmlformats.org/officeDocument/2006/relationships/tags" Target="../tags/tag919.xml"/><Relationship Id="rId4" Type="http://schemas.openxmlformats.org/officeDocument/2006/relationships/image" Target="../media/image553.png"/></Relationships>
</file>

<file path=ppt/slides/_rels/slide901.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902.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1.xml"/><Relationship Id="rId1" Type="http://schemas.openxmlformats.org/officeDocument/2006/relationships/tags" Target="../tags/tag92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4.xml"/><Relationship Id="rId4" Type="http://schemas.openxmlformats.org/officeDocument/2006/relationships/image" Target="../media/image556.jpeg"/></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92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28.png"/><Relationship Id="rId4" Type="http://schemas.openxmlformats.org/officeDocument/2006/relationships/image" Target="../media/image27.png"/></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29.xml"/></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1.xml"/><Relationship Id="rId1" Type="http://schemas.openxmlformats.org/officeDocument/2006/relationships/tags" Target="../tags/tag93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1.xml"/><Relationship Id="rId1" Type="http://schemas.openxmlformats.org/officeDocument/2006/relationships/tags" Target="../tags/tag93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1.xml"/><Relationship Id="rId1" Type="http://schemas.openxmlformats.org/officeDocument/2006/relationships/tags" Target="../tags/tag936.xml"/><Relationship Id="rId4" Type="http://schemas.openxmlformats.org/officeDocument/2006/relationships/image" Target="../media/image11.png"/></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1.xml"/><Relationship Id="rId1" Type="http://schemas.openxmlformats.org/officeDocument/2006/relationships/tags" Target="../tags/tag93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93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29.png"/></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4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1.xml"/><Relationship Id="rId1" Type="http://schemas.openxmlformats.org/officeDocument/2006/relationships/tags" Target="../tags/tag94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94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1.xml"/><Relationship Id="rId1" Type="http://schemas.openxmlformats.org/officeDocument/2006/relationships/tags" Target="../tags/tag95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95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95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5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5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29.png"/></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557.png"/></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6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61.xml"/><Relationship Id="rId4" Type="http://schemas.openxmlformats.org/officeDocument/2006/relationships/image" Target="../media/image558.png"/></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48.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49.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1.xml"/><Relationship Id="rId1" Type="http://schemas.openxmlformats.org/officeDocument/2006/relationships/tags" Target="../tags/tag96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30.png"/></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51.xml.rels><?xml version="1.0" encoding="UTF-8" standalone="yes"?>
<Relationships xmlns="http://schemas.openxmlformats.org/package/2006/relationships"><Relationship Id="rId8" Type="http://schemas.openxmlformats.org/officeDocument/2006/relationships/image" Target="../media/image560.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970.xml"/><Relationship Id="rId1" Type="http://schemas.openxmlformats.org/officeDocument/2006/relationships/vmlDrawing" Target="../drawings/vmlDrawing94.vml"/><Relationship Id="rId6" Type="http://schemas.openxmlformats.org/officeDocument/2006/relationships/image" Target="../media/image559.wmf"/><Relationship Id="rId5" Type="http://schemas.openxmlformats.org/officeDocument/2006/relationships/oleObject" Target="../embeddings/oleObject259.bin"/><Relationship Id="rId10" Type="http://schemas.openxmlformats.org/officeDocument/2006/relationships/image" Target="../media/image561.wmf"/><Relationship Id="rId4" Type="http://schemas.openxmlformats.org/officeDocument/2006/relationships/notesSlide" Target="../notesSlides/notesSlide867.xml"/><Relationship Id="rId9" Type="http://schemas.openxmlformats.org/officeDocument/2006/relationships/oleObject" Target="../embeddings/oleObject261.bin"/></Relationships>
</file>

<file path=ppt/slides/_rels/slide952.xml.rels><?xml version="1.0" encoding="UTF-8" standalone="yes"?>
<Relationships xmlns="http://schemas.openxmlformats.org/package/2006/relationships"><Relationship Id="rId8" Type="http://schemas.openxmlformats.org/officeDocument/2006/relationships/image" Target="../media/image563.wmf"/><Relationship Id="rId3" Type="http://schemas.openxmlformats.org/officeDocument/2006/relationships/slideLayout" Target="../slideLayouts/slideLayout2.xml"/><Relationship Id="rId7" Type="http://schemas.openxmlformats.org/officeDocument/2006/relationships/oleObject" Target="../embeddings/oleObject263.bin"/><Relationship Id="rId2" Type="http://schemas.openxmlformats.org/officeDocument/2006/relationships/tags" Target="../tags/tag971.xml"/><Relationship Id="rId1" Type="http://schemas.openxmlformats.org/officeDocument/2006/relationships/vmlDrawing" Target="../drawings/vmlDrawing95.vml"/><Relationship Id="rId6" Type="http://schemas.openxmlformats.org/officeDocument/2006/relationships/image" Target="../media/image562.wmf"/><Relationship Id="rId5" Type="http://schemas.openxmlformats.org/officeDocument/2006/relationships/oleObject" Target="../embeddings/oleObject262.bin"/><Relationship Id="rId10" Type="http://schemas.openxmlformats.org/officeDocument/2006/relationships/image" Target="../media/image564.wmf"/><Relationship Id="rId4" Type="http://schemas.openxmlformats.org/officeDocument/2006/relationships/notesSlide" Target="../notesSlides/notesSlide868.xml"/><Relationship Id="rId9" Type="http://schemas.openxmlformats.org/officeDocument/2006/relationships/oleObject" Target="../embeddings/oleObject264.bin"/></Relationships>
</file>

<file path=ppt/slides/_rels/slide9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54.xml.rels><?xml version="1.0" encoding="UTF-8" standalone="yes"?>
<Relationships xmlns="http://schemas.openxmlformats.org/package/2006/relationships"><Relationship Id="rId3" Type="http://schemas.openxmlformats.org/officeDocument/2006/relationships/image" Target="../media/image565.png"/><Relationship Id="rId2" Type="http://schemas.openxmlformats.org/officeDocument/2006/relationships/slideLayout" Target="../slideLayouts/slideLayout2.xml"/><Relationship Id="rId1" Type="http://schemas.openxmlformats.org/officeDocument/2006/relationships/tags" Target="../tags/tag973.xml"/><Relationship Id="rId4" Type="http://schemas.openxmlformats.org/officeDocument/2006/relationships/image" Target="../media/image566.png"/></Relationships>
</file>

<file path=ppt/slides/_rels/slide955.xml.rels><?xml version="1.0" encoding="UTF-8" standalone="yes"?>
<Relationships xmlns="http://schemas.openxmlformats.org/package/2006/relationships"><Relationship Id="rId3" Type="http://schemas.openxmlformats.org/officeDocument/2006/relationships/image" Target="../media/image567.png"/><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56.xml.rels><?xml version="1.0" encoding="UTF-8" standalone="yes"?>
<Relationships xmlns="http://schemas.openxmlformats.org/package/2006/relationships"><Relationship Id="rId3" Type="http://schemas.openxmlformats.org/officeDocument/2006/relationships/image" Target="../media/image568.png"/><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1.xml"/><Relationship Id="rId1" Type="http://schemas.openxmlformats.org/officeDocument/2006/relationships/tags" Target="../tags/tag97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59.xml.rels><?xml version="1.0" encoding="UTF-8" standalone="yes"?>
<Relationships xmlns="http://schemas.openxmlformats.org/package/2006/relationships"><Relationship Id="rId8" Type="http://schemas.openxmlformats.org/officeDocument/2006/relationships/image" Target="../media/image570.wmf"/><Relationship Id="rId3" Type="http://schemas.openxmlformats.org/officeDocument/2006/relationships/slideLayout" Target="../slideLayouts/slideLayout2.xml"/><Relationship Id="rId7" Type="http://schemas.openxmlformats.org/officeDocument/2006/relationships/oleObject" Target="../embeddings/oleObject266.bin"/><Relationship Id="rId2" Type="http://schemas.openxmlformats.org/officeDocument/2006/relationships/tags" Target="../tags/tag978.xml"/><Relationship Id="rId1" Type="http://schemas.openxmlformats.org/officeDocument/2006/relationships/vmlDrawing" Target="../drawings/vmlDrawing96.vml"/><Relationship Id="rId6" Type="http://schemas.openxmlformats.org/officeDocument/2006/relationships/image" Target="../media/image569.wmf"/><Relationship Id="rId5" Type="http://schemas.openxmlformats.org/officeDocument/2006/relationships/oleObject" Target="../embeddings/oleObject265.bin"/><Relationship Id="rId10" Type="http://schemas.openxmlformats.org/officeDocument/2006/relationships/image" Target="../media/image571.wmf"/><Relationship Id="rId4" Type="http://schemas.openxmlformats.org/officeDocument/2006/relationships/notesSlide" Target="../notesSlides/notesSlide871.xml"/><Relationship Id="rId9" Type="http://schemas.openxmlformats.org/officeDocument/2006/relationships/oleObject" Target="../embeddings/oleObject267.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31.png"/></Relationships>
</file>

<file path=ppt/slides/_rels/slide960.xml.rels><?xml version="1.0" encoding="UTF-8" standalone="yes"?>
<Relationships xmlns="http://schemas.openxmlformats.org/package/2006/relationships"><Relationship Id="rId8" Type="http://schemas.openxmlformats.org/officeDocument/2006/relationships/image" Target="../media/image573.wmf"/><Relationship Id="rId3" Type="http://schemas.openxmlformats.org/officeDocument/2006/relationships/slideLayout" Target="../slideLayouts/slideLayout2.xml"/><Relationship Id="rId7" Type="http://schemas.openxmlformats.org/officeDocument/2006/relationships/oleObject" Target="../embeddings/oleObject269.bin"/><Relationship Id="rId12" Type="http://schemas.openxmlformats.org/officeDocument/2006/relationships/image" Target="../media/image575.wmf"/><Relationship Id="rId2" Type="http://schemas.openxmlformats.org/officeDocument/2006/relationships/tags" Target="../tags/tag979.xml"/><Relationship Id="rId1" Type="http://schemas.openxmlformats.org/officeDocument/2006/relationships/vmlDrawing" Target="../drawings/vmlDrawing97.vml"/><Relationship Id="rId6" Type="http://schemas.openxmlformats.org/officeDocument/2006/relationships/image" Target="../media/image572.wmf"/><Relationship Id="rId11" Type="http://schemas.openxmlformats.org/officeDocument/2006/relationships/oleObject" Target="../embeddings/oleObject271.bin"/><Relationship Id="rId5" Type="http://schemas.openxmlformats.org/officeDocument/2006/relationships/oleObject" Target="../embeddings/oleObject268.bin"/><Relationship Id="rId10" Type="http://schemas.openxmlformats.org/officeDocument/2006/relationships/image" Target="../media/image574.wmf"/><Relationship Id="rId4" Type="http://schemas.openxmlformats.org/officeDocument/2006/relationships/notesSlide" Target="../notesSlides/notesSlide872.xml"/><Relationship Id="rId9" Type="http://schemas.openxmlformats.org/officeDocument/2006/relationships/oleObject" Target="../embeddings/oleObject270.bin"/></Relationships>
</file>

<file path=ppt/slides/_rels/slide9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62.xml.rels><?xml version="1.0" encoding="UTF-8" standalone="yes"?>
<Relationships xmlns="http://schemas.openxmlformats.org/package/2006/relationships"><Relationship Id="rId3" Type="http://schemas.openxmlformats.org/officeDocument/2006/relationships/image" Target="../media/image576.png"/><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77.png"/></Relationships>
</file>

<file path=ppt/slides/_rels/slide963.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1.xml"/><Relationship Id="rId1" Type="http://schemas.openxmlformats.org/officeDocument/2006/relationships/tags" Target="../tags/tag98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67.xml.rels><?xml version="1.0" encoding="UTF-8" standalone="yes"?>
<Relationships xmlns="http://schemas.openxmlformats.org/package/2006/relationships"><Relationship Id="rId8" Type="http://schemas.openxmlformats.org/officeDocument/2006/relationships/image" Target="../media/image580.wmf"/><Relationship Id="rId3" Type="http://schemas.openxmlformats.org/officeDocument/2006/relationships/slideLayout" Target="../slideLayouts/slideLayout2.xml"/><Relationship Id="rId7" Type="http://schemas.openxmlformats.org/officeDocument/2006/relationships/oleObject" Target="../embeddings/oleObject273.bin"/><Relationship Id="rId2" Type="http://schemas.openxmlformats.org/officeDocument/2006/relationships/tags" Target="../tags/tag986.xml"/><Relationship Id="rId1" Type="http://schemas.openxmlformats.org/officeDocument/2006/relationships/vmlDrawing" Target="../drawings/vmlDrawing98.vml"/><Relationship Id="rId6" Type="http://schemas.openxmlformats.org/officeDocument/2006/relationships/image" Target="../media/image579.wmf"/><Relationship Id="rId5" Type="http://schemas.openxmlformats.org/officeDocument/2006/relationships/oleObject" Target="../embeddings/oleObject272.bin"/><Relationship Id="rId10" Type="http://schemas.openxmlformats.org/officeDocument/2006/relationships/image" Target="../media/image581.wmf"/><Relationship Id="rId4" Type="http://schemas.openxmlformats.org/officeDocument/2006/relationships/notesSlide" Target="../notesSlides/notesSlide876.xml"/><Relationship Id="rId9" Type="http://schemas.openxmlformats.org/officeDocument/2006/relationships/oleObject" Target="../embeddings/oleObject274.bin"/></Relationships>
</file>

<file path=ppt/slides/_rels/slide9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69.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slideLayout" Target="../slideLayouts/slideLayout2.xml"/><Relationship Id="rId1" Type="http://schemas.openxmlformats.org/officeDocument/2006/relationships/tags" Target="../tags/tag988.xml"/><Relationship Id="rId5" Type="http://schemas.openxmlformats.org/officeDocument/2006/relationships/image" Target="../media/image584.png"/><Relationship Id="rId4" Type="http://schemas.openxmlformats.org/officeDocument/2006/relationships/image" Target="../media/image583.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70.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1.xml"/><Relationship Id="rId1" Type="http://schemas.openxmlformats.org/officeDocument/2006/relationships/tags" Target="../tags/tag990.xml"/></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73.xml.rels><?xml version="1.0" encoding="UTF-8" standalone="yes"?>
<Relationships xmlns="http://schemas.openxmlformats.org/package/2006/relationships"><Relationship Id="rId8" Type="http://schemas.openxmlformats.org/officeDocument/2006/relationships/image" Target="../media/image587.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992.xml"/><Relationship Id="rId1" Type="http://schemas.openxmlformats.org/officeDocument/2006/relationships/vmlDrawing" Target="../drawings/vmlDrawing99.vml"/><Relationship Id="rId6" Type="http://schemas.openxmlformats.org/officeDocument/2006/relationships/image" Target="../media/image586.wmf"/><Relationship Id="rId5" Type="http://schemas.openxmlformats.org/officeDocument/2006/relationships/oleObject" Target="../embeddings/oleObject275.bin"/><Relationship Id="rId10" Type="http://schemas.openxmlformats.org/officeDocument/2006/relationships/image" Target="../media/image588.wmf"/><Relationship Id="rId4" Type="http://schemas.openxmlformats.org/officeDocument/2006/relationships/notesSlide" Target="../notesSlides/notesSlide879.xml"/><Relationship Id="rId9" Type="http://schemas.openxmlformats.org/officeDocument/2006/relationships/oleObject" Target="../embeddings/oleObject277.bin"/></Relationships>
</file>

<file path=ppt/slides/_rels/slide9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75.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slideLayout" Target="../slideLayouts/slideLayout2.xml"/><Relationship Id="rId1" Type="http://schemas.openxmlformats.org/officeDocument/2006/relationships/tags" Target="../tags/tag994.xml"/><Relationship Id="rId5" Type="http://schemas.openxmlformats.org/officeDocument/2006/relationships/image" Target="../media/image591.png"/><Relationship Id="rId4" Type="http://schemas.openxmlformats.org/officeDocument/2006/relationships/image" Target="../media/image590.png"/></Relationships>
</file>

<file path=ppt/slides/_rels/slide976.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slideLayout" Target="../slideLayouts/slideLayout2.xml"/><Relationship Id="rId1" Type="http://schemas.openxmlformats.org/officeDocument/2006/relationships/tags" Target="../tags/tag99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1.xml"/><Relationship Id="rId1" Type="http://schemas.openxmlformats.org/officeDocument/2006/relationships/tags" Target="../tags/tag996.xml"/><Relationship Id="rId4" Type="http://schemas.openxmlformats.org/officeDocument/2006/relationships/image" Target="../media/image1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1.xml"/><Relationship Id="rId1" Type="http://schemas.openxmlformats.org/officeDocument/2006/relationships/tags" Target="../tags/tag997.xml"/><Relationship Id="rId4" Type="http://schemas.openxmlformats.org/officeDocument/2006/relationships/image" Target="../media/image11.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1.xml"/><Relationship Id="rId1" Type="http://schemas.openxmlformats.org/officeDocument/2006/relationships/tags" Target="../tags/tag998.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1.xml"/><Relationship Id="rId1" Type="http://schemas.openxmlformats.org/officeDocument/2006/relationships/tags" Target="../tags/tag999.xml"/><Relationship Id="rId4" Type="http://schemas.openxmlformats.org/officeDocument/2006/relationships/image" Target="../media/image11.png"/></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1.xml"/><Relationship Id="rId1" Type="http://schemas.openxmlformats.org/officeDocument/2006/relationships/tags" Target="../tags/tag1000.xml"/><Relationship Id="rId4" Type="http://schemas.openxmlformats.org/officeDocument/2006/relationships/image" Target="../media/image11.png"/></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1.xml"/><Relationship Id="rId1" Type="http://schemas.openxmlformats.org/officeDocument/2006/relationships/tags" Target="../tags/tag1001.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02.xml"/><Relationship Id="rId4" Type="http://schemas.openxmlformats.org/officeDocument/2006/relationships/image" Target="../media/image593.png"/></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94.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06.xml"/><Relationship Id="rId4" Type="http://schemas.openxmlformats.org/officeDocument/2006/relationships/image" Target="../media/image557.png"/></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595.png"/></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9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597.png"/></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10.xml"/><Relationship Id="rId4" Type="http://schemas.openxmlformats.org/officeDocument/2006/relationships/image" Target="../media/image598.png"/></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99.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600.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1013.xml"/><Relationship Id="rId4" Type="http://schemas.openxmlformats.org/officeDocument/2006/relationships/image" Target="../media/image601.png"/></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602.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1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1.xml"/><Relationship Id="rId1" Type="http://schemas.openxmlformats.org/officeDocument/2006/relationships/tags" Target="../tags/tag1016.xml"/><Relationship Id="rId4" Type="http://schemas.openxmlformats.org/officeDocument/2006/relationships/image" Target="../media/image11.png"/></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10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4" name="TextBox 3"/>
          <p:cNvSpPr txBox="1"/>
          <p:nvPr/>
        </p:nvSpPr>
        <p:spPr>
          <a:xfrm>
            <a:off x="2362200" y="4263250"/>
            <a:ext cx="5791200" cy="815608"/>
          </a:xfrm>
          <a:prstGeom prst="rect">
            <a:avLst/>
          </a:prstGeom>
          <a:noFill/>
        </p:spPr>
        <p:txBody>
          <a:bodyPr wrap="square" rtlCol="0">
            <a:spAutoFit/>
          </a:bodyPr>
          <a:lstStyle/>
          <a:p>
            <a:pPr algn="r"/>
            <a:r>
              <a:rPr lang="en-US" sz="2400" dirty="0">
                <a:solidFill>
                  <a:srgbClr val="1D427E"/>
                </a:solidFill>
              </a:rPr>
              <a:t>Lean Six Sigma Black Belt Training </a:t>
            </a:r>
          </a:p>
          <a:p>
            <a:pPr algn="r">
              <a:spcBef>
                <a:spcPts val="600"/>
              </a:spcBef>
            </a:pPr>
            <a:r>
              <a:rPr lang="en-US" dirty="0">
                <a:solidFill>
                  <a:srgbClr val="1D427E"/>
                </a:solidFill>
              </a:rPr>
              <a:t>Featuring Examples from </a:t>
            </a:r>
            <a:r>
              <a:rPr lang="en-US" dirty="0" err="1">
                <a:solidFill>
                  <a:srgbClr val="1D427E"/>
                </a:solidFill>
              </a:rPr>
              <a:t>SigmaXL</a:t>
            </a:r>
            <a:r>
              <a:rPr lang="en-US" dirty="0">
                <a:solidFill>
                  <a:srgbClr val="1D427E"/>
                </a:solidFill>
              </a:rPr>
              <a:t> v.8</a:t>
            </a:r>
          </a:p>
        </p:txBody>
      </p:sp>
      <p:pic>
        <p:nvPicPr>
          <p:cNvPr id="3" name="Picture 2">
            <a:extLst>
              <a:ext uri="{FF2B5EF4-FFF2-40B4-BE49-F238E27FC236}">
                <a16:creationId xmlns:a16="http://schemas.microsoft.com/office/drawing/2014/main" id="{06531B8B-CE59-414F-A1A2-7823C86FB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828800"/>
            <a:ext cx="4572000" cy="2331707"/>
          </a:xfrm>
          <a:prstGeom prst="rect">
            <a:avLst/>
          </a:prstGeom>
        </p:spPr>
      </p:pic>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02402"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02403"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03426"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1033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1034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1035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1036</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10" name="TextBox 9">
            <a:extLst>
              <a:ext uri="{FF2B5EF4-FFF2-40B4-BE49-F238E27FC236}">
                <a16:creationId xmlns:a16="http://schemas.microsoft.com/office/drawing/2014/main" id="{FC9B5357-409E-470C-9231-2ADC1458D5AE}"/>
              </a:ext>
            </a:extLst>
          </p:cNvPr>
          <p:cNvSpPr txBox="1"/>
          <p:nvPr/>
        </p:nvSpPr>
        <p:spPr>
          <a:xfrm>
            <a:off x="2362200" y="4263250"/>
            <a:ext cx="5791200" cy="815608"/>
          </a:xfrm>
          <a:prstGeom prst="rect">
            <a:avLst/>
          </a:prstGeom>
          <a:noFill/>
        </p:spPr>
        <p:txBody>
          <a:bodyPr wrap="square" rtlCol="0">
            <a:spAutoFit/>
          </a:bodyPr>
          <a:lstStyle/>
          <a:p>
            <a:pPr algn="r"/>
            <a:r>
              <a:rPr lang="en-US" sz="2400" dirty="0">
                <a:solidFill>
                  <a:srgbClr val="1D427E"/>
                </a:solidFill>
              </a:rPr>
              <a:t>Lean Six Sigma Black Belt Training </a:t>
            </a:r>
          </a:p>
          <a:p>
            <a:pPr algn="r">
              <a:spcBef>
                <a:spcPts val="600"/>
              </a:spcBef>
            </a:pPr>
            <a:r>
              <a:rPr lang="en-US" dirty="0">
                <a:solidFill>
                  <a:srgbClr val="1D427E"/>
                </a:solidFill>
              </a:rPr>
              <a:t>Featuring Examples from </a:t>
            </a:r>
            <a:r>
              <a:rPr lang="en-US" dirty="0" err="1">
                <a:solidFill>
                  <a:srgbClr val="1D427E"/>
                </a:solidFill>
              </a:rPr>
              <a:t>SigmaXL</a:t>
            </a:r>
            <a:r>
              <a:rPr lang="en-US" dirty="0">
                <a:solidFill>
                  <a:srgbClr val="1D427E"/>
                </a:solidFill>
              </a:rPr>
              <a:t> v.8</a:t>
            </a:r>
          </a:p>
        </p:txBody>
      </p:sp>
      <p:pic>
        <p:nvPicPr>
          <p:cNvPr id="11" name="Picture 10">
            <a:extLst>
              <a:ext uri="{FF2B5EF4-FFF2-40B4-BE49-F238E27FC236}">
                <a16:creationId xmlns:a16="http://schemas.microsoft.com/office/drawing/2014/main" id="{15940C00-298C-494D-A263-8F7FA608D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828800"/>
            <a:ext cx="4572000" cy="2331707"/>
          </a:xfrm>
          <a:prstGeom prst="rect">
            <a:avLst/>
          </a:prstGeom>
        </p:spPr>
      </p:pic>
    </p:spTree>
    <p:custDataLst>
      <p:tags r:id="rId1"/>
    </p:custDataLst>
    <p:extLst>
      <p:ext uri="{BB962C8B-B14F-4D97-AF65-F5344CB8AC3E}">
        <p14:creationId xmlns:p14="http://schemas.microsoft.com/office/powerpoint/2010/main" val="19278049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ectangle 8">
            <a:extLst>
              <a:ext uri="{FF2B5EF4-FFF2-40B4-BE49-F238E27FC236}">
                <a16:creationId xmlns:a16="http://schemas.microsoft.com/office/drawing/2014/main" id="{476606BF-5E64-414D-9955-19DE9A276A69}"/>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10" name="Picture 9">
            <a:extLst>
              <a:ext uri="{FF2B5EF4-FFF2-40B4-BE49-F238E27FC236}">
                <a16:creationId xmlns:a16="http://schemas.microsoft.com/office/drawing/2014/main" id="{86655F76-632B-4D15-976F-92B0E1F73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5345290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138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139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142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143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147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151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158</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160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178</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186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188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203</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206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210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246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258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994F5418-3A20-481E-9D3B-500824D04063}"/>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08C251DC-7B75-4EC1-BB5B-396250E35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7378434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288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290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291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300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301</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12" name="Date Placeholder 11"/>
          <p:cNvSpPr>
            <a:spLocks noGrp="1"/>
          </p:cNvSpPr>
          <p:nvPr>
            <p:ph type="dt" sz="half" idx="2"/>
          </p:nvPr>
        </p:nvSpPr>
        <p:spPr/>
        <p:txBody>
          <a:bodyPr/>
          <a:lstStyle/>
          <a:p>
            <a:r>
              <a:rPr lang="en-US" dirty="0"/>
              <a:t>Lean Six Sigma Training - SXL</a:t>
            </a:r>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302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316</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320</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323</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dirty="0"/>
              <a:t>© Lean Sigma Corporation</a:t>
            </a:r>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324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326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327</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dirty="0"/>
              <a:t>Lean Six Sigma Training - SXL</a:t>
            </a:r>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334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340</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341</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342</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343</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35BF35A5-949D-4032-AA5E-D445D982F72C}"/>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AFCDE9C2-149A-4B16-A128-4F62B167A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63677088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352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7170"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7171"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7172"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7173"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7174"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8194"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8195"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8196"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9218"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9219"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9220"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9221"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9222"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355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0242"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0243"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358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359</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360</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362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363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365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369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375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387</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1266"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1267"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1268"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1269"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1270"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389</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2290"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2291"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2292"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2293"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391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3314"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3315"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3316"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392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4338"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4339"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4340"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4341"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4342"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394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5362"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5363"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395</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6386"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6387"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6388"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7410"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7411"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7412"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7413"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398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8434"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8435"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400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19458"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402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403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61CB8A59-11E1-4F3C-A810-A6941DA045C2}"/>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CA4EEB55-8203-4573-A391-F917CD8A2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71174739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406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0482"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407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1506"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 Testing: Non-Normal Data</a:t>
            </a:r>
            <a:endParaRPr lang="en-US" sz="1600" u="sng" dirty="0"/>
          </a:p>
          <a:p>
            <a:pPr marL="349250" lvl="1" indent="0">
              <a:buNone/>
            </a:pPr>
            <a:r>
              <a:rPr lang="en-US" sz="1600" dirty="0"/>
              <a:t>3.5.1 Mann-Whitney</a:t>
            </a:r>
          </a:p>
          <a:p>
            <a:pPr marL="349250" lvl="1" indent="0">
              <a:buNone/>
            </a:pPr>
            <a:r>
              <a:rPr lang="en-US" sz="1600" dirty="0"/>
              <a:t>3.5.2 Kruskal-Wallis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705169"/>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19166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2435127"/>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sz="2000" dirty="0"/>
              <a:t>Y: continuous variable</a:t>
            </a:r>
          </a:p>
          <a:p>
            <a:pPr lvl="1"/>
            <a:r>
              <a:rPr lang="en-US" sz="2000"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636938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10728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417</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11" name="Date Placeholder 10"/>
          <p:cNvSpPr>
            <a:spLocks noGrp="1"/>
          </p:cNvSpPr>
          <p:nvPr>
            <p:ph type="dt" sz="half" idx="2"/>
          </p:nvPr>
        </p:nvSpPr>
        <p:spPr/>
        <p:txBody>
          <a:bodyPr/>
          <a:lstStyle/>
          <a:p>
            <a:r>
              <a:rPr lang="en-US"/>
              <a:t>Lean Six Sigma Training - SXL</a:t>
            </a:r>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171831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418</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5428082"/>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7" name="Content Placeholder 6"/>
          <p:cNvSpPr>
            <a:spLocks noGrp="1"/>
          </p:cNvSpPr>
          <p:nvPr>
            <p:ph idx="1"/>
          </p:nvPr>
        </p:nvSpPr>
        <p:spPr/>
        <p:txBody>
          <a:bodyPr/>
          <a:lstStyle/>
          <a:p>
            <a:r>
              <a:rPr lang="en-US" dirty="0"/>
              <a:t>Data File: “Multi-Vari’ tab in “Sample Data.xlsx”</a:t>
            </a:r>
          </a:p>
          <a:p>
            <a:pPr lvl="1"/>
            <a:r>
              <a:rPr lang="en-US" dirty="0"/>
              <a:t>Case study: ABC company produces 10 kinds of units with different weights. Operators measure the weights of the units before sending them out to customers.</a:t>
            </a:r>
          </a:p>
          <a:p>
            <a:pPr lvl="1"/>
            <a:r>
              <a:rPr lang="en-US" dirty="0"/>
              <a:t>Multiple factors would have impact on the weight measurement. ABC company wants to have a better understanding on the main source of the variability existing in the weight measurement.</a:t>
            </a:r>
          </a:p>
          <a:p>
            <a:pPr lvl="1"/>
            <a:r>
              <a:rPr lang="en-US" dirty="0"/>
              <a:t>ABC company randomly selected 3 operators (Joe, John and Jack) each of whom measures the weights of 10 kinds of units. For each kind of unit, there are 3 items sampled.</a:t>
            </a:r>
          </a:p>
          <a:p>
            <a:pPr lvl="1"/>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419</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4994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3" name="Content Placeholder 2"/>
          <p:cNvSpPr>
            <a:spLocks noGrp="1"/>
          </p:cNvSpPr>
          <p:nvPr>
            <p:ph idx="1"/>
          </p:nvPr>
        </p:nvSpPr>
        <p:spPr/>
        <p:txBody>
          <a:bodyPr>
            <a:normAutofit/>
          </a:bodyPr>
          <a:lstStyle/>
          <a:p>
            <a:r>
              <a:rPr lang="en-US" dirty="0"/>
              <a:t>Multi-</a:t>
            </a:r>
            <a:r>
              <a:rPr lang="en-US" dirty="0" err="1"/>
              <a:t>Vari</a:t>
            </a:r>
            <a:r>
              <a:rPr lang="en-US" dirty="0"/>
              <a:t> Analysis in </a:t>
            </a:r>
            <a:r>
              <a:rPr lang="en-US" dirty="0" err="1"/>
              <a:t>SigmaXL</a:t>
            </a:r>
            <a:r>
              <a:rPr lang="en-US" dirty="0"/>
              <a:t>: </a:t>
            </a:r>
          </a:p>
          <a:p>
            <a:pPr lvl="1"/>
            <a:r>
              <a:rPr lang="it-IT" dirty="0"/>
              <a:t>Open the “Multi-Vari’ tab in “Sample Data.xlsx”</a:t>
            </a:r>
            <a:endParaRPr lang="en-US" dirty="0"/>
          </a:p>
          <a:p>
            <a:pPr lvl="1"/>
            <a:r>
              <a:rPr lang="en-US" dirty="0"/>
              <a:t>Select the range of data that we are interested in analyzing.</a:t>
            </a:r>
          </a:p>
          <a:p>
            <a:pPr lvl="1"/>
            <a:r>
              <a:rPr lang="en-US" dirty="0"/>
              <a:t>Click SigmaXL -&gt; Graphical Tools -&gt; Multi-</a:t>
            </a:r>
            <a:r>
              <a:rPr lang="en-US" dirty="0" err="1"/>
              <a:t>Vari</a:t>
            </a:r>
            <a:r>
              <a:rPr lang="en-US" dirty="0"/>
              <a:t> </a:t>
            </a:r>
            <a:r>
              <a:rPr lang="en-US" dirty="0" err="1"/>
              <a:t>ChartsA</a:t>
            </a:r>
            <a:r>
              <a:rPr lang="en-US" dirty="0"/>
              <a:t> window named “Multi-</a:t>
            </a:r>
            <a:r>
              <a:rPr lang="en-US" dirty="0" err="1"/>
              <a:t>Vari</a:t>
            </a:r>
            <a:r>
              <a:rPr lang="en-US" dirty="0"/>
              <a:t> Charts” pops up.</a:t>
            </a:r>
          </a:p>
          <a:p>
            <a:pPr lvl="1"/>
            <a:r>
              <a:rPr lang="en-US" dirty="0"/>
              <a:t>Click on “Next &gt;&gt;” button. A new window also named “Multi-</a:t>
            </a:r>
            <a:r>
              <a:rPr lang="en-US" dirty="0" err="1"/>
              <a:t>Vari</a:t>
            </a:r>
            <a:r>
              <a:rPr lang="en-US" dirty="0"/>
              <a:t> Charts” pops up.</a:t>
            </a:r>
          </a:p>
          <a:p>
            <a:pPr lvl="1"/>
            <a:r>
              <a:rPr lang="en-US" dirty="0"/>
              <a:t>Select “Measurement” as “Numeric Response (Y)”</a:t>
            </a:r>
          </a:p>
          <a:p>
            <a:pPr lvl="1"/>
            <a:r>
              <a:rPr lang="en-US" dirty="0"/>
              <a:t>Select “Unit” as “Group Category (X1)”</a:t>
            </a:r>
          </a:p>
          <a:p>
            <a:pPr lvl="1"/>
            <a:r>
              <a:rPr lang="en-US" dirty="0"/>
              <a:t>Select “Operator” as “Group Category (X2)”</a:t>
            </a:r>
          </a:p>
          <a:p>
            <a:pPr lvl="1"/>
            <a:r>
              <a:rPr lang="en-US" dirty="0"/>
              <a:t>Click “OK &gt;&gt;”</a:t>
            </a:r>
          </a:p>
          <a:p>
            <a:pPr lvl="1"/>
            <a:endParaRPr lang="en-US" dirty="0"/>
          </a:p>
          <a:p>
            <a:endParaRPr lang="en-US" dirty="0"/>
          </a:p>
          <a:p>
            <a:endParaRPr lang="en-US" dirty="0"/>
          </a:p>
          <a:p>
            <a:pPr lvl="1"/>
            <a:endParaRPr lang="en-US" dirty="0"/>
          </a:p>
          <a:p>
            <a:endParaRPr lang="en-US" sz="2500"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420</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2267033"/>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421</a:t>
            </a:fld>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C10F934-A28E-4FD3-82E7-220BC7A1C0D5}"/>
              </a:ext>
            </a:extLst>
          </p:cNvPr>
          <p:cNvPicPr>
            <a:picLocks noChangeAspect="1"/>
          </p:cNvPicPr>
          <p:nvPr/>
        </p:nvPicPr>
        <p:blipFill>
          <a:blip r:embed="rId4"/>
          <a:stretch>
            <a:fillRect/>
          </a:stretch>
        </p:blipFill>
        <p:spPr>
          <a:xfrm>
            <a:off x="4089400" y="1066800"/>
            <a:ext cx="3200400" cy="2790749"/>
          </a:xfrm>
          <a:prstGeom prst="rect">
            <a:avLst/>
          </a:prstGeom>
        </p:spPr>
      </p:pic>
      <p:pic>
        <p:nvPicPr>
          <p:cNvPr id="9" name="Picture 8">
            <a:extLst>
              <a:ext uri="{FF2B5EF4-FFF2-40B4-BE49-F238E27FC236}">
                <a16:creationId xmlns:a16="http://schemas.microsoft.com/office/drawing/2014/main" id="{6B944D03-8175-40C4-B1FF-20462CB3D902}"/>
              </a:ext>
            </a:extLst>
          </p:cNvPr>
          <p:cNvPicPr>
            <a:picLocks noChangeAspect="1"/>
          </p:cNvPicPr>
          <p:nvPr/>
        </p:nvPicPr>
        <p:blipFill>
          <a:blip r:embed="rId5"/>
          <a:stretch>
            <a:fillRect/>
          </a:stretch>
        </p:blipFill>
        <p:spPr>
          <a:xfrm>
            <a:off x="2260600" y="3939539"/>
            <a:ext cx="6858000" cy="2651761"/>
          </a:xfrm>
          <a:prstGeom prst="rect">
            <a:avLst/>
          </a:prstGeom>
        </p:spPr>
      </p:pic>
      <p:sp>
        <p:nvSpPr>
          <p:cNvPr id="14" name="Right Arrow 13"/>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005295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a:xfrm>
            <a:off x="381000" y="1066800"/>
            <a:ext cx="10744200" cy="5486400"/>
          </a:xfrm>
        </p:spPr>
        <p:txBody>
          <a:bodyPr>
            <a:normAutofit/>
          </a:bodyPr>
          <a:lstStyle/>
          <a:p>
            <a:r>
              <a:rPr lang="en-US" sz="2200" dirty="0"/>
              <a:t>A new spreadsheet with three charts is created.</a:t>
            </a:r>
          </a:p>
          <a:p>
            <a:r>
              <a:rPr lang="en-US" sz="2200" dirty="0"/>
              <a:t>We call the newly generated charts “Multi-Vari Charts”.</a:t>
            </a:r>
          </a:p>
          <a:p>
            <a:r>
              <a:rPr lang="en-US" sz="2200" dirty="0"/>
              <a:t>Analyze the charts to determine major sources of the variation</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422</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514600" y="2286001"/>
            <a:ext cx="4572000" cy="2608121"/>
          </a:xfrm>
          <a:prstGeom prst="rect">
            <a:avLst/>
          </a:prstGeom>
        </p:spPr>
      </p:pic>
      <p:pic>
        <p:nvPicPr>
          <p:cNvPr id="10" name="Picture 9"/>
          <p:cNvPicPr>
            <a:picLocks noChangeAspect="1"/>
          </p:cNvPicPr>
          <p:nvPr/>
        </p:nvPicPr>
        <p:blipFill>
          <a:blip r:embed="rId4"/>
          <a:stretch>
            <a:fillRect/>
          </a:stretch>
        </p:blipFill>
        <p:spPr>
          <a:xfrm>
            <a:off x="3375427" y="3087818"/>
            <a:ext cx="4572000" cy="2608121"/>
          </a:xfrm>
          <a:prstGeom prst="rect">
            <a:avLst/>
          </a:prstGeom>
        </p:spPr>
      </p:pic>
      <p:pic>
        <p:nvPicPr>
          <p:cNvPr id="11" name="Picture 10"/>
          <p:cNvPicPr>
            <a:picLocks noChangeAspect="1"/>
          </p:cNvPicPr>
          <p:nvPr/>
        </p:nvPicPr>
        <p:blipFill>
          <a:blip r:embed="rId5"/>
          <a:stretch>
            <a:fillRect/>
          </a:stretch>
        </p:blipFill>
        <p:spPr>
          <a:xfrm>
            <a:off x="4240414" y="3954357"/>
            <a:ext cx="4572000" cy="2608121"/>
          </a:xfrm>
          <a:prstGeom prst="rect">
            <a:avLst/>
          </a:prstGeom>
        </p:spPr>
      </p:pic>
    </p:spTree>
    <p:custDataLst>
      <p:tags r:id="rId1"/>
    </p:custDataLst>
    <p:extLst>
      <p:ext uri="{BB962C8B-B14F-4D97-AF65-F5344CB8AC3E}">
        <p14:creationId xmlns:p14="http://schemas.microsoft.com/office/powerpoint/2010/main" val="164711940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9600" y="1855184"/>
            <a:ext cx="6946030" cy="3962400"/>
          </a:xfrm>
          <a:prstGeom prst="rect">
            <a:avLst/>
          </a:prstGeom>
        </p:spPr>
      </p:pic>
      <p:sp>
        <p:nvSpPr>
          <p:cNvPr id="2" name="Title 1"/>
          <p:cNvSpPr>
            <a:spLocks noGrp="1"/>
          </p:cNvSpPr>
          <p:nvPr>
            <p:ph type="title"/>
          </p:nvPr>
        </p:nvSpPr>
        <p:spPr/>
        <p:txBody>
          <a:bodyPr/>
          <a:lstStyle/>
          <a:p>
            <a:r>
              <a:rPr lang="en-US" dirty="0"/>
              <a:t>Interpreting SigmaXL’s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423</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dirty="0"/>
              <a:t>Lean Six Sigma Training - SXL</a:t>
            </a:r>
          </a:p>
        </p:txBody>
      </p:sp>
      <p:sp>
        <p:nvSpPr>
          <p:cNvPr id="14" name="Content Placeholder 13"/>
          <p:cNvSpPr>
            <a:spLocks noGrp="1"/>
          </p:cNvSpPr>
          <p:nvPr>
            <p:ph idx="1"/>
          </p:nvPr>
        </p:nvSpPr>
        <p:spPr>
          <a:xfrm>
            <a:off x="8121652" y="1855184"/>
            <a:ext cx="2647948" cy="4069295"/>
          </a:xfrm>
        </p:spPr>
        <p:txBody>
          <a:bodyPr>
            <a:noAutofit/>
          </a:bodyPr>
          <a:lstStyle/>
          <a:p>
            <a:pPr marL="0" lvl="2" indent="0">
              <a:buClr>
                <a:schemeClr val="accent1"/>
              </a:buClr>
              <a:buNone/>
            </a:pPr>
            <a:r>
              <a:rPr lang="en-US" sz="1800" dirty="0">
                <a:solidFill>
                  <a:schemeClr val="tx1"/>
                </a:solidFill>
              </a:rPr>
              <a:t>The horizontal line in the center of the chart indicates the group mean of Jack’s measurement.</a:t>
            </a:r>
          </a:p>
          <a:p>
            <a:pPr marL="0" lvl="2" indent="0">
              <a:buClr>
                <a:schemeClr val="accent1"/>
              </a:buClr>
              <a:buNone/>
            </a:pPr>
            <a:endParaRPr lang="en-US" sz="1800" dirty="0">
              <a:solidFill>
                <a:schemeClr val="tx1"/>
              </a:solidFill>
            </a:endParaRPr>
          </a:p>
          <a:p>
            <a:pPr marL="0" lvl="2" indent="0">
              <a:buClr>
                <a:schemeClr val="accent1"/>
              </a:buClr>
              <a:buNone/>
            </a:pPr>
            <a:r>
              <a:rPr lang="en-US" sz="1800" dirty="0">
                <a:solidFill>
                  <a:schemeClr val="tx1"/>
                </a:solidFill>
              </a:rPr>
              <a:t>The maximum and minimum bars present the range of measurements for each unit. The center bar presents the mean measurement for each unit. </a:t>
            </a:r>
          </a:p>
        </p:txBody>
      </p:sp>
      <p:cxnSp>
        <p:nvCxnSpPr>
          <p:cNvPr id="16" name="Straight Arrow Connector 15"/>
          <p:cNvCxnSpPr/>
          <p:nvPr/>
        </p:nvCxnSpPr>
        <p:spPr>
          <a:xfrm flipH="1">
            <a:off x="7229041" y="2451942"/>
            <a:ext cx="609600" cy="65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449484" y="4282467"/>
            <a:ext cx="247651" cy="28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52600" y="5975747"/>
            <a:ext cx="5410200" cy="615553"/>
          </a:xfrm>
          <a:prstGeom prst="rect">
            <a:avLst/>
          </a:prstGeom>
        </p:spPr>
        <p:txBody>
          <a:bodyPr wrap="square">
            <a:spAutoFit/>
          </a:bodyPr>
          <a:lstStyle/>
          <a:p>
            <a:pPr marL="0" lvl="2">
              <a:buClr>
                <a:schemeClr val="accent1"/>
              </a:buClr>
            </a:pPr>
            <a:r>
              <a:rPr lang="en-US" dirty="0">
                <a:solidFill>
                  <a:srgbClr val="000000"/>
                </a:solidFill>
                <a:latin typeface="+mj-lt"/>
              </a:rPr>
              <a:t>The red line connects all the center bars together.</a:t>
            </a:r>
          </a:p>
          <a:p>
            <a:pPr marL="480060" lvl="2">
              <a:buClr>
                <a:schemeClr val="accent1"/>
              </a:buClr>
            </a:pPr>
            <a:endParaRPr lang="en-US" sz="1600" dirty="0">
              <a:latin typeface="+mj-lt"/>
            </a:endParaRPr>
          </a:p>
        </p:txBody>
      </p:sp>
      <p:sp>
        <p:nvSpPr>
          <p:cNvPr id="3" name="Rectangle 2"/>
          <p:cNvSpPr/>
          <p:nvPr/>
        </p:nvSpPr>
        <p:spPr>
          <a:xfrm>
            <a:off x="533400" y="1123890"/>
            <a:ext cx="3014351" cy="400110"/>
          </a:xfrm>
          <a:prstGeom prst="rect">
            <a:avLst/>
          </a:prstGeom>
        </p:spPr>
        <p:txBody>
          <a:bodyPr wrap="none">
            <a:spAutoFit/>
          </a:bodyPr>
          <a:lstStyle/>
          <a:p>
            <a:pPr marL="285750" lvl="2" indent="-285750">
              <a:buClr>
                <a:schemeClr val="accent1"/>
              </a:buClr>
              <a:buFont typeface="Arial" panose="020B0604020202020204" pitchFamily="34" charset="0"/>
              <a:buChar char="•"/>
            </a:pPr>
            <a:r>
              <a:rPr lang="en-US" sz="2000" dirty="0">
                <a:solidFill>
                  <a:srgbClr val="000000"/>
                </a:solidFill>
                <a:latin typeface="+mj-lt"/>
              </a:rPr>
              <a:t>Jack’s Multi-</a:t>
            </a:r>
            <a:r>
              <a:rPr lang="en-US" sz="2000" dirty="0" err="1">
                <a:solidFill>
                  <a:srgbClr val="000000"/>
                </a:solidFill>
                <a:latin typeface="+mj-lt"/>
              </a:rPr>
              <a:t>Vari</a:t>
            </a:r>
            <a:r>
              <a:rPr lang="en-US" sz="2000" dirty="0">
                <a:solidFill>
                  <a:srgbClr val="000000"/>
                </a:solidFill>
                <a:latin typeface="+mj-lt"/>
              </a:rPr>
              <a:t> Chart</a:t>
            </a:r>
          </a:p>
        </p:txBody>
      </p:sp>
    </p:spTree>
    <p:custDataLst>
      <p:tags r:id="rId1"/>
    </p:custDataLst>
    <p:extLst>
      <p:ext uri="{BB962C8B-B14F-4D97-AF65-F5344CB8AC3E}">
        <p14:creationId xmlns:p14="http://schemas.microsoft.com/office/powerpoint/2010/main" val="2362264297"/>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SigmaXL’s Multi-Vari Analysis</a:t>
            </a:r>
          </a:p>
        </p:txBody>
      </p:sp>
      <p:sp>
        <p:nvSpPr>
          <p:cNvPr id="3" name="Content Placeholder 2"/>
          <p:cNvSpPr>
            <a:spLocks noGrp="1"/>
          </p:cNvSpPr>
          <p:nvPr>
            <p:ph idx="1"/>
          </p:nvPr>
        </p:nvSpPr>
        <p:spPr/>
        <p:txBody>
          <a:bodyPr>
            <a:normAutofit/>
          </a:bodyPr>
          <a:lstStyle/>
          <a:p>
            <a:r>
              <a:rPr lang="en-US" dirty="0"/>
              <a:t>Based on the Multi-Vari Chart, the measurement of units ranges from 0.39 to 1.09.</a:t>
            </a:r>
          </a:p>
          <a:p>
            <a:r>
              <a:rPr lang="en-US" dirty="0"/>
              <a:t>Jack’s and John’s average measurement stays between 0.79 and 0.89. Joe’s average is slightly low than both Jack’s and Johns. </a:t>
            </a:r>
          </a:p>
          <a:p>
            <a:r>
              <a:rPr lang="en-US" dirty="0"/>
              <a:t>John has the worst variation when measuring the same kind of unit because John has the highest difference between maximum and minimum bars for any kind of unit.</a:t>
            </a:r>
          </a:p>
          <a:p>
            <a:r>
              <a:rPr lang="en-US" dirty="0"/>
              <a:t>By observing the red lines of three operators, it seems like all three operators’ measurements follow the same pattern. The operator-to-operator variability is not large.</a:t>
            </a:r>
          </a:p>
          <a:p>
            <a:r>
              <a:rPr lang="en-US" dirty="0"/>
              <a:t>The unit-to-unit variability is large and it might be the main source of variation in measurements.</a:t>
            </a:r>
          </a:p>
          <a:p>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424</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4100122"/>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p:txBody>
          <a:bodyPr/>
          <a:lstStyle/>
          <a:p>
            <a:r>
              <a:rPr lang="en-US" dirty="0"/>
              <a:t>To add more features to your Multi-Vari Chart</a:t>
            </a:r>
          </a:p>
          <a:p>
            <a:pPr lvl="1"/>
            <a:r>
              <a:rPr lang="en-US" dirty="0"/>
              <a:t>Click SigmaXL -&gt; Graphical Tools -&gt; Multi-Vari Options</a:t>
            </a:r>
          </a:p>
          <a:p>
            <a:pPr lvl="1"/>
            <a:r>
              <a:rPr lang="en-US" dirty="0"/>
              <a:t>A new window named “Multi-Vari Options” pops up.</a:t>
            </a:r>
          </a:p>
          <a:p>
            <a:pPr lvl="1"/>
            <a:r>
              <a:rPr lang="en-US" dirty="0"/>
              <a:t>In this new widow, you may add grand mean, confidence intervals, medians etc. to the Multi-Vari Chart to further your analysis of variation.</a:t>
            </a:r>
          </a:p>
          <a:p>
            <a:endParaRPr lang="en-US" sz="25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3"/>
          <a:stretch>
            <a:fillRect/>
          </a:stretch>
        </p:blipFill>
        <p:spPr>
          <a:xfrm>
            <a:off x="1382431" y="3478696"/>
            <a:ext cx="8766737" cy="2895600"/>
          </a:xfrm>
          <a:prstGeom prst="rect">
            <a:avLst/>
          </a:prstGeom>
        </p:spPr>
      </p:pic>
    </p:spTree>
    <p:custDataLst>
      <p:tags r:id="rId1"/>
    </p:custDataLst>
    <p:extLst>
      <p:ext uri="{BB962C8B-B14F-4D97-AF65-F5344CB8AC3E}">
        <p14:creationId xmlns:p14="http://schemas.microsoft.com/office/powerpoint/2010/main" val="2034269469"/>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99089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a:xfrm>
            <a:off x="381000" y="1066800"/>
            <a:ext cx="10769600" cy="5486400"/>
          </a:xfrm>
        </p:spPr>
        <p:txBody>
          <a:bodyPr>
            <a:noAutofit/>
          </a:bodyPr>
          <a:lstStyle/>
          <a:p>
            <a:r>
              <a:rPr lang="en-US" sz="2200" b="1" dirty="0"/>
              <a:t>Probability</a:t>
            </a:r>
            <a:r>
              <a:rPr lang="en-US" sz="2200" dirty="0"/>
              <a:t> is the likelihood of an event occurring.</a:t>
            </a:r>
          </a:p>
          <a:p>
            <a:endParaRPr lang="en-US" sz="1400" dirty="0"/>
          </a:p>
          <a:p>
            <a:r>
              <a:rPr lang="en-US" sz="2200" dirty="0"/>
              <a:t>The probability of event A occurring is written as P(A).</a:t>
            </a:r>
          </a:p>
          <a:p>
            <a:endParaRPr lang="en-US" sz="1400" dirty="0"/>
          </a:p>
          <a:p>
            <a:r>
              <a:rPr lang="en-US" sz="2200" dirty="0"/>
              <a:t>Probability is a percentage between 0% and 100%. The higher the probability, the more likely the event will happen.</a:t>
            </a:r>
          </a:p>
          <a:p>
            <a:endParaRPr lang="en-US" sz="1400" dirty="0"/>
          </a:p>
          <a:p>
            <a:r>
              <a:rPr lang="en-US" sz="2200" dirty="0"/>
              <a:t>When probability is equal to 0%, it indicates that the event will take place with no chance.</a:t>
            </a:r>
          </a:p>
          <a:p>
            <a:endParaRPr lang="en-US" sz="1400" dirty="0"/>
          </a:p>
          <a:p>
            <a:r>
              <a:rPr lang="en-US" sz="2200" dirty="0"/>
              <a:t>When probability is equal to 100%, it indicates the event will definitely take place without any uncertainty.</a:t>
            </a:r>
          </a:p>
          <a:p>
            <a:endParaRPr lang="en-US" sz="1400" dirty="0"/>
          </a:p>
          <a:p>
            <a:r>
              <a:rPr lang="en-US" sz="2200" dirty="0"/>
              <a:t>Example of probability: when tossing a coin, there is 50% chance that the head lands face up and 50% chance that the head lands face down.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8697215"/>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9279260"/>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2530"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929980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22469019"/>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3554"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2442705168"/>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3555"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53859110"/>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3556"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87604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sp>
        <p:nvSpPr>
          <p:cNvPr id="8" name="Slide Number Placeholder 7"/>
          <p:cNvSpPr>
            <a:spLocks noGrp="1"/>
          </p:cNvSpPr>
          <p:nvPr>
            <p:ph type="sldNum" sz="quarter" idx="4"/>
          </p:nvPr>
        </p:nvSpPr>
        <p:spPr/>
        <p:txBody>
          <a:bodyPr/>
          <a:lstStyle/>
          <a:p>
            <a:fld id="{5A6A12F4-C341-4E64-9C18-B0BA3358FAF5}" type="slidenum">
              <a:rPr lang="en-US" smtClean="0"/>
              <a:pPr/>
              <a:t>430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14655340"/>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4578"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7758818"/>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4579"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1821132759"/>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4580"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014167277"/>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5602"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latin typeface="Source Sans Pro" panose="020B0503030403020204" pitchFamily="34" charset="0"/>
                </a:rPr>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5603"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18087445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03755218"/>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540000" y="2544023"/>
            <a:ext cx="6451600" cy="40472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93057330"/>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33363" y="3838161"/>
            <a:ext cx="44648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7082820"/>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a:bodyPr>
          <a:lstStyle/>
          <a:p>
            <a:r>
              <a:rPr lang="en-US" dirty="0"/>
              <a:t>Distributions capture the most basic features of data</a:t>
            </a:r>
          </a:p>
          <a:p>
            <a:pPr lvl="1"/>
            <a:endParaRPr lang="en-US" sz="2400" dirty="0"/>
          </a:p>
          <a:p>
            <a:pPr lvl="1"/>
            <a:r>
              <a:rPr lang="en-US" sz="2400" dirty="0"/>
              <a:t>Shape</a:t>
            </a:r>
          </a:p>
          <a:p>
            <a:pPr lvl="2"/>
            <a:r>
              <a:rPr lang="en-US" sz="2000" dirty="0"/>
              <a:t>Which distribution family may the data belong to?</a:t>
            </a:r>
          </a:p>
          <a:p>
            <a:pPr lvl="2"/>
            <a:r>
              <a:rPr lang="en-US" sz="2000" dirty="0"/>
              <a:t>Is the data symmetric? </a:t>
            </a:r>
          </a:p>
          <a:p>
            <a:pPr lvl="2"/>
            <a:r>
              <a:rPr lang="en-US" sz="2000" dirty="0"/>
              <a:t>Are the tails of the data flat?</a:t>
            </a:r>
          </a:p>
          <a:p>
            <a:pPr lvl="1"/>
            <a:endParaRPr lang="en-US" sz="2400" dirty="0"/>
          </a:p>
          <a:p>
            <a:pPr lvl="1"/>
            <a:r>
              <a:rPr lang="en-US" sz="2400" dirty="0"/>
              <a:t>Center</a:t>
            </a:r>
          </a:p>
          <a:p>
            <a:pPr lvl="2"/>
            <a:r>
              <a:rPr lang="en-US" sz="2000" dirty="0"/>
              <a:t>Where is the midpoint of the data?</a:t>
            </a:r>
          </a:p>
          <a:p>
            <a:pPr lvl="1"/>
            <a:endParaRPr lang="en-US" sz="2400" dirty="0"/>
          </a:p>
          <a:p>
            <a:pPr lvl="1"/>
            <a:r>
              <a:rPr lang="en-US" sz="2400" dirty="0"/>
              <a:t>Scale</a:t>
            </a:r>
          </a:p>
          <a:p>
            <a:pPr lvl="2"/>
            <a:r>
              <a:rPr lang="en-US" sz="2000" dirty="0"/>
              <a:t>What is the range of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69891"/>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2948123"/>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105182" y="2133600"/>
            <a:ext cx="7372531" cy="1388477"/>
            <a:chOff x="685800" y="2286000"/>
            <a:chExt cx="7372531"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72531" cy="338554"/>
            </a:xfrm>
            <a:prstGeom prst="rect">
              <a:avLst/>
            </a:prstGeom>
            <a:noFill/>
          </p:spPr>
          <p:txBody>
            <a:bodyPr wrap="none" rtlCol="0">
              <a:spAutoFit/>
            </a:bodyPr>
            <a:lstStyle/>
            <a:p>
              <a:pPr marL="0" lvl="1"/>
              <a:r>
                <a:rPr lang="en-US" sz="1600" dirty="0"/>
                <a:t>   </a:t>
              </a:r>
              <a:r>
                <a:rPr lang="en-US" sz="1600" dirty="0">
                  <a:latin typeface="+mj-lt"/>
                </a:rPr>
                <a:t>where µ</a:t>
              </a:r>
              <a:r>
                <a:rPr lang="en-US" sz="1600" baseline="-25000" dirty="0">
                  <a:latin typeface="+mj-lt"/>
                </a:rPr>
                <a:t>3</a:t>
              </a:r>
              <a:r>
                <a:rPr lang="en-US" sz="1600" dirty="0">
                  <a:latin typeface="+mj-lt"/>
                </a:rPr>
                <a:t> is the third moment about the mean and </a:t>
              </a:r>
              <a:r>
                <a:rPr lang="el-GR" sz="1600" dirty="0">
                  <a:latin typeface="+mj-lt"/>
                </a:rPr>
                <a:t>σ</a:t>
              </a:r>
              <a:r>
                <a:rPr lang="en-US" sz="1600" dirty="0">
                  <a:latin typeface="+mj-lt"/>
                </a:rPr>
                <a:t> is the standard deviation</a:t>
              </a:r>
              <a:r>
                <a:rPr lang="en-US" sz="1600" dirty="0">
                  <a:latin typeface="Source Sans Pro" panose="020B0503030403020204" pitchFamily="34" charset="0"/>
                </a:rPr>
                <a:t>.</a:t>
              </a:r>
            </a:p>
          </p:txBody>
        </p:sp>
      </p:grpSp>
    </p:spTree>
    <p:custDataLst>
      <p:tags r:id="rId1"/>
    </p:custDataLst>
    <p:extLst>
      <p:ext uri="{BB962C8B-B14F-4D97-AF65-F5344CB8AC3E}">
        <p14:creationId xmlns:p14="http://schemas.microsoft.com/office/powerpoint/2010/main" val="1216537014"/>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2" name="Group 21"/>
          <p:cNvGrpSpPr/>
          <p:nvPr/>
        </p:nvGrpSpPr>
        <p:grpSpPr>
          <a:xfrm>
            <a:off x="2751688" y="23164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10" y="49834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980189327"/>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079625" y="2286000"/>
            <a:ext cx="7372350" cy="1043404"/>
            <a:chOff x="923925" y="2362200"/>
            <a:chExt cx="737235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23925" y="3067050"/>
              <a:ext cx="7372350" cy="338554"/>
            </a:xfrm>
            <a:prstGeom prst="rect">
              <a:avLst/>
            </a:prstGeom>
            <a:noFill/>
          </p:spPr>
          <p:txBody>
            <a:bodyPr wrap="square" rtlCol="0">
              <a:spAutoFit/>
            </a:bodyPr>
            <a:lstStyle/>
            <a:p>
              <a:pPr marL="0" lvl="1"/>
              <a:r>
                <a:rPr lang="en-US" sz="1600" dirty="0">
                  <a:latin typeface="+mj-lt"/>
                </a:rPr>
                <a:t>where µ</a:t>
              </a:r>
              <a:r>
                <a:rPr lang="en-US" sz="1600" baseline="-25000" dirty="0">
                  <a:latin typeface="+mj-lt"/>
                </a:rPr>
                <a:t>4</a:t>
              </a:r>
              <a:r>
                <a:rPr lang="en-US" sz="1600" dirty="0">
                  <a:latin typeface="+mj-lt"/>
                </a:rPr>
                <a:t> is the fourth moment about the mean and </a:t>
              </a:r>
              <a:r>
                <a:rPr lang="el-GR" sz="1600" dirty="0">
                  <a:latin typeface="+mj-lt"/>
                </a:rPr>
                <a:t>σ</a:t>
              </a:r>
              <a:r>
                <a:rPr lang="en-US" sz="1600" dirty="0">
                  <a:latin typeface="+mj-lt"/>
                </a:rPr>
                <a:t> is the standard deviation.</a:t>
              </a:r>
            </a:p>
          </p:txBody>
        </p:sp>
      </p:grpSp>
    </p:spTree>
    <p:custDataLst>
      <p:tags r:id="rId1"/>
    </p:custDataLst>
    <p:extLst>
      <p:ext uri="{BB962C8B-B14F-4D97-AF65-F5344CB8AC3E}">
        <p14:creationId xmlns:p14="http://schemas.microsoft.com/office/powerpoint/2010/main" val="2637629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2602930298"/>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sz="2000" dirty="0"/>
              <a:t>Example: a bivariate, multimodal distribution</a:t>
            </a:r>
          </a:p>
          <a:p>
            <a:pPr marL="411480" lvl="1" indent="0">
              <a:buNone/>
            </a:pPr>
            <a:r>
              <a:rPr lang="en-US" sz="2000" dirty="0"/>
              <a:t>		 </a:t>
            </a:r>
            <a:r>
              <a:rPr lang="en-US" sz="1800" dirty="0"/>
              <a:t>(picture source:</a:t>
            </a:r>
            <a:r>
              <a:rPr lang="en-US" sz="1800" dirty="0">
                <a:hlinkClick r:id="rId4"/>
              </a:rPr>
              <a:t> </a:t>
            </a:r>
            <a:r>
              <a:rPr lang="en-US" sz="1800" dirty="0">
                <a:solidFill>
                  <a:schemeClr val="bg1">
                    <a:lumMod val="50000"/>
                  </a:schemeClr>
                </a:solidFill>
                <a:hlinkClick r:id="rId4"/>
              </a:rPr>
              <a:t>http://en.wikipedia.org/wiki/Multimodal_distribution</a:t>
            </a:r>
            <a:r>
              <a:rPr lang="en-US" sz="2000" dirty="0"/>
              <a: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0"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7466" y="4114776"/>
            <a:ext cx="3224268" cy="23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4092300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r>
              <a:rPr lang="en-US" sz="2000" dirty="0"/>
              <a:t>A bimodal probability distribution has two local maxima.</a:t>
            </a:r>
          </a:p>
          <a:p>
            <a:r>
              <a:rPr lang="en-US" sz="2000" dirty="0"/>
              <a:t>Example </a:t>
            </a:r>
            <a:r>
              <a:rPr lang="en-US" sz="1500" dirty="0"/>
              <a:t>(picture source: </a:t>
            </a:r>
            <a:r>
              <a:rPr lang="en-US" sz="1500" dirty="0">
                <a:hlinkClick r:id="rId4"/>
              </a:rPr>
              <a:t>http://en.wikipedia.org/wiki/Multimodal_distribution</a:t>
            </a:r>
            <a:r>
              <a:rPr lang="en-US" sz="1500" dirty="0"/>
              <a:t>)</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By mixing two unimodal distributions with different means, the mixture distribution is not necessarily a bimodal distribution.</a:t>
            </a:r>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2704016"/>
            <a:ext cx="3629025" cy="18679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95547460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5853603"/>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47002163"/>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445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362200" y="2162145"/>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6626"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6627"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4076303163"/>
              </p:ext>
            </p:extLst>
          </p:nvPr>
        </p:nvGraphicFramePr>
        <p:xfrm>
          <a:off x="2438400" y="4191001"/>
          <a:ext cx="838200" cy="412021"/>
        </p:xfrm>
        <a:graphic>
          <a:graphicData uri="http://schemas.openxmlformats.org/presentationml/2006/ole">
            <mc:AlternateContent xmlns:mc="http://schemas.openxmlformats.org/markup-compatibility/2006">
              <mc:Choice xmlns:v="urn:schemas-microsoft-com:vml" Requires="v">
                <p:oleObj spid="_x0000_s26628"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91001"/>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18524515"/>
              </p:ext>
            </p:extLst>
          </p:nvPr>
        </p:nvGraphicFramePr>
        <p:xfrm>
          <a:off x="2438400" y="5486401"/>
          <a:ext cx="1905000" cy="463965"/>
        </p:xfrm>
        <a:graphic>
          <a:graphicData uri="http://schemas.openxmlformats.org/presentationml/2006/ole">
            <mc:AlternateContent xmlns:mc="http://schemas.openxmlformats.org/markup-compatibility/2006">
              <mc:Choice xmlns:v="urn:schemas-microsoft-com:vml" Requires="v">
                <p:oleObj spid="_x0000_s26629"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438400" y="5486401"/>
                        <a:ext cx="1905000" cy="46396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975858248"/>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84660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447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1314479"/>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7650"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87745"/>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7651"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3537696666"/>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7652"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08027339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Continuous Distribution</a:t>
            </a:r>
          </a:p>
        </p:txBody>
      </p:sp>
      <p:sp>
        <p:nvSpPr>
          <p:cNvPr id="3" name="Content Placeholder 2"/>
          <p:cNvSpPr>
            <a:spLocks noGrp="1"/>
          </p:cNvSpPr>
          <p:nvPr>
            <p:ph idx="1"/>
          </p:nvPr>
        </p:nvSpPr>
        <p:spPr>
          <a:xfrm>
            <a:off x="381000" y="914400"/>
            <a:ext cx="10769600" cy="5486400"/>
          </a:xfrm>
        </p:spPr>
        <p:txBody>
          <a:bodyPr>
            <a:normAutofit/>
          </a:bodyPr>
          <a:lstStyle/>
          <a:p>
            <a:pPr>
              <a:lnSpc>
                <a:spcPct val="200000"/>
              </a:lnSpc>
            </a:pPr>
            <a:r>
              <a:rPr lang="en-US" dirty="0"/>
              <a:t>Normal Distribution</a:t>
            </a:r>
          </a:p>
          <a:p>
            <a:pPr>
              <a:lnSpc>
                <a:spcPct val="200000"/>
              </a:lnSpc>
            </a:pPr>
            <a:r>
              <a:rPr lang="en-US" dirty="0"/>
              <a:t>Exponential Distribution</a:t>
            </a:r>
          </a:p>
          <a:p>
            <a:pPr>
              <a:lnSpc>
                <a:spcPct val="200000"/>
              </a:lnSpc>
            </a:pPr>
            <a:r>
              <a:rPr lang="en-US" dirty="0"/>
              <a:t>Weibull Distribution</a:t>
            </a:r>
          </a:p>
          <a:p>
            <a:pPr>
              <a:lnSpc>
                <a:spcPct val="200000"/>
              </a:lnSpc>
            </a:pPr>
            <a:r>
              <a:rPr lang="en-US" dirty="0"/>
              <a:t>Student’s t distribution</a:t>
            </a:r>
          </a:p>
          <a:p>
            <a:pPr>
              <a:lnSpc>
                <a:spcPct val="200000"/>
              </a:lnSpc>
            </a:pPr>
            <a:r>
              <a:rPr lang="en-US" dirty="0"/>
              <a:t>Chi-square distribution</a:t>
            </a:r>
          </a:p>
          <a:p>
            <a:pPr>
              <a:lnSpc>
                <a:spcPct val="200000"/>
              </a:lnSpc>
            </a:pPr>
            <a:r>
              <a:rPr lang="en-US" dirty="0"/>
              <a:t>F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255580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b="1" dirty="0">
                <a:solidFill>
                  <a:srgbClr val="182835"/>
                </a:solidFill>
              </a:rPr>
              <a:t>Normal distribution </a:t>
            </a:r>
            <a:r>
              <a:rPr lang="en-US" dirty="0">
                <a:solidFill>
                  <a:srgbClr val="182835"/>
                </a:solidFill>
              </a:rPr>
              <a:t>is a continuous probability distribution describing random variables which cluster around the mean.</a:t>
            </a:r>
          </a:p>
          <a:p>
            <a:r>
              <a:rPr lang="en-US" dirty="0">
                <a:solidFill>
                  <a:srgbClr val="182835"/>
                </a:solidFill>
              </a:rPr>
              <a:t>Its probability density function is a bell-shaped curve. But not all the bell-shaped PDFs are from normal distributions.</a:t>
            </a:r>
          </a:p>
          <a:p>
            <a:r>
              <a:rPr lang="en-US" dirty="0">
                <a:solidFill>
                  <a:srgbClr val="182835"/>
                </a:solidFill>
              </a:rPr>
              <a:t>It is the most extensively used distribution.</a:t>
            </a:r>
          </a:p>
          <a:p>
            <a:r>
              <a:rPr lang="en-US" dirty="0">
                <a:solidFill>
                  <a:srgbClr val="182835"/>
                </a:solidFill>
              </a:rPr>
              <a:t>Excel formula for normal distribution</a:t>
            </a:r>
          </a:p>
          <a:p>
            <a:pPr lvl="1"/>
            <a:r>
              <a:rPr lang="en-US" b="1" dirty="0">
                <a:solidFill>
                  <a:srgbClr val="182835"/>
                </a:solidFill>
              </a:rPr>
              <a:t>NORMDIST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mean</a:t>
            </a:r>
            <a:r>
              <a:rPr lang="en-US" dirty="0">
                <a:solidFill>
                  <a:srgbClr val="182835"/>
                </a:solidFill>
              </a:rPr>
              <a:t>, </a:t>
            </a:r>
            <a:r>
              <a:rPr lang="en-US" b="1" dirty="0">
                <a:solidFill>
                  <a:srgbClr val="182835"/>
                </a:solidFill>
              </a:rPr>
              <a:t>standard_dev</a:t>
            </a:r>
            <a:r>
              <a:rPr lang="en-US" dirty="0">
                <a:solidFill>
                  <a:srgbClr val="182835"/>
                </a:solidFill>
              </a:rPr>
              <a:t>, </a:t>
            </a:r>
            <a:r>
              <a:rPr lang="en-US" b="1" dirty="0">
                <a:solidFill>
                  <a:srgbClr val="182835"/>
                </a:solidFill>
              </a:rPr>
              <a:t>cumulative</a:t>
            </a:r>
            <a:r>
              <a:rPr lang="en-US" dirty="0">
                <a:solidFill>
                  <a:srgbClr val="182835"/>
                </a:solidFill>
              </a:rPr>
              <a:t>)</a:t>
            </a:r>
          </a:p>
          <a:p>
            <a:r>
              <a:rPr lang="en-US" dirty="0">
                <a:solidFill>
                  <a:srgbClr val="182835"/>
                </a:solidFill>
              </a:rPr>
              <a:t>The 68-95-99.7 rule for normal distribution:</a:t>
            </a:r>
          </a:p>
          <a:p>
            <a:pPr lvl="1"/>
            <a:r>
              <a:rPr lang="en-US" dirty="0">
                <a:solidFill>
                  <a:srgbClr val="182835"/>
                </a:solidFill>
              </a:rPr>
              <a:t>about 68% of the data stay within </a:t>
            </a:r>
            <a:r>
              <a:rPr lang="el-GR" dirty="0">
                <a:solidFill>
                  <a:srgbClr val="182835"/>
                </a:solidFill>
              </a:rPr>
              <a:t>σ</a:t>
            </a:r>
            <a:r>
              <a:rPr lang="en-US" dirty="0">
                <a:solidFill>
                  <a:srgbClr val="182835"/>
                </a:solidFill>
              </a:rPr>
              <a:t> from the mean</a:t>
            </a:r>
          </a:p>
          <a:p>
            <a:pPr lvl="1"/>
            <a:r>
              <a:rPr lang="en-US" dirty="0">
                <a:solidFill>
                  <a:srgbClr val="182835"/>
                </a:solidFill>
              </a:rPr>
              <a:t>about 95% of the data stay within 2</a:t>
            </a:r>
            <a:r>
              <a:rPr lang="el-GR" dirty="0">
                <a:solidFill>
                  <a:srgbClr val="182835"/>
                </a:solidFill>
              </a:rPr>
              <a:t>σ</a:t>
            </a:r>
            <a:r>
              <a:rPr lang="en-US" dirty="0">
                <a:solidFill>
                  <a:srgbClr val="182835"/>
                </a:solidFill>
              </a:rPr>
              <a:t> from the mean</a:t>
            </a:r>
          </a:p>
          <a:p>
            <a:pPr lvl="1"/>
            <a:r>
              <a:rPr lang="en-US" dirty="0">
                <a:solidFill>
                  <a:srgbClr val="182835"/>
                </a:solidFill>
              </a:rPr>
              <a:t>about 99.7% of the data stay within 3</a:t>
            </a:r>
            <a:r>
              <a:rPr lang="el-GR" dirty="0">
                <a:solidFill>
                  <a:srgbClr val="182835"/>
                </a:solidFill>
              </a:rPr>
              <a:t>σ</a:t>
            </a:r>
            <a:r>
              <a:rPr lang="en-US" dirty="0">
                <a:solidFill>
                  <a:srgbClr val="182835"/>
                </a:solidFill>
              </a:rPr>
              <a:t> from the mean. </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869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33477222"/>
              </p:ext>
            </p:extLst>
          </p:nvPr>
        </p:nvGraphicFramePr>
        <p:xfrm>
          <a:off x="2362200" y="1687430"/>
          <a:ext cx="2057400" cy="1055771"/>
        </p:xfrm>
        <a:graphic>
          <a:graphicData uri="http://schemas.openxmlformats.org/presentationml/2006/ole">
            <mc:AlternateContent xmlns:mc="http://schemas.openxmlformats.org/markup-compatibility/2006">
              <mc:Choice xmlns:v="urn:schemas-microsoft-com:vml" Requires="v">
                <p:oleObj spid="_x0000_s28674"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30"/>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2882268"/>
              </p:ext>
            </p:extLst>
          </p:nvPr>
        </p:nvGraphicFramePr>
        <p:xfrm>
          <a:off x="2362200" y="3423557"/>
          <a:ext cx="457200" cy="462643"/>
        </p:xfrm>
        <a:graphic>
          <a:graphicData uri="http://schemas.openxmlformats.org/presentationml/2006/ole">
            <mc:AlternateContent xmlns:mc="http://schemas.openxmlformats.org/markup-compatibility/2006">
              <mc:Choice xmlns:v="urn:schemas-microsoft-com:vml" Requires="v">
                <p:oleObj spid="_x0000_s28675"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355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8101215"/>
              </p:ext>
            </p:extLst>
          </p:nvPr>
        </p:nvGraphicFramePr>
        <p:xfrm>
          <a:off x="2362200" y="4751294"/>
          <a:ext cx="558800" cy="558800"/>
        </p:xfrm>
        <a:graphic>
          <a:graphicData uri="http://schemas.openxmlformats.org/presentationml/2006/ole">
            <mc:AlternateContent xmlns:mc="http://schemas.openxmlformats.org/markup-compatibility/2006">
              <mc:Choice xmlns:v="urn:schemas-microsoft-com:vml" Requires="v">
                <p:oleObj spid="_x0000_s28676"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751294"/>
                        <a:ext cx="558800" cy="5588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6501103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4197374"/>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002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29698"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29699"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29700"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847765724"/>
              </p:ext>
            </p:extLst>
          </p:nvPr>
        </p:nvGraphicFramePr>
        <p:xfrm>
          <a:off x="2438400" y="3733801"/>
          <a:ext cx="304800" cy="726831"/>
        </p:xfrm>
        <a:graphic>
          <a:graphicData uri="http://schemas.openxmlformats.org/presentationml/2006/ole">
            <mc:AlternateContent xmlns:mc="http://schemas.openxmlformats.org/markup-compatibility/2006">
              <mc:Choice xmlns:v="urn:schemas-microsoft-com:vml" Requires="v">
                <p:oleObj spid="_x0000_s29701"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733801"/>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2970970213"/>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29702" name="Equation" r:id="rId13" imgW="215713" imgH="393359" progId="Equation.3">
                  <p:embed/>
                </p:oleObj>
              </mc:Choice>
              <mc:Fallback>
                <p:oleObj name="Equation" r:id="rId13" imgW="215713" imgH="393359" progId="Equation.3">
                  <p:embed/>
                  <p:pic>
                    <p:nvPicPr>
                      <p:cNvPr id="184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5597525"/>
                        <a:ext cx="398462" cy="72707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279915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sz="2400"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453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6293690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454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16002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0722"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0723"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0724"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495349591"/>
              </p:ext>
            </p:extLst>
          </p:nvPr>
        </p:nvGraphicFramePr>
        <p:xfrm>
          <a:off x="2362200" y="3810000"/>
          <a:ext cx="1168400" cy="763954"/>
        </p:xfrm>
        <a:graphic>
          <a:graphicData uri="http://schemas.openxmlformats.org/presentationml/2006/ole">
            <mc:AlternateContent xmlns:mc="http://schemas.openxmlformats.org/markup-compatibility/2006">
              <mc:Choice xmlns:v="urn:schemas-microsoft-com:vml" Requires="v">
                <p:oleObj spid="_x0000_s30725"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810000"/>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793450"/>
              </p:ext>
            </p:extLst>
          </p:nvPr>
        </p:nvGraphicFramePr>
        <p:xfrm>
          <a:off x="2362201" y="5575300"/>
          <a:ext cx="1544171" cy="673100"/>
        </p:xfrm>
        <a:graphic>
          <a:graphicData uri="http://schemas.openxmlformats.org/presentationml/2006/ole">
            <mc:AlternateContent xmlns:mc="http://schemas.openxmlformats.org/markup-compatibility/2006">
              <mc:Choice xmlns:v="urn:schemas-microsoft-com:vml" Requires="v">
                <p:oleObj spid="_x0000_s30726"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5753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41821384"/>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114300" indent="0">
              <a:buNone/>
            </a:pPr>
            <a:endParaRPr lang="en-US" dirty="0"/>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455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55896074"/>
              </p:ext>
            </p:extLst>
          </p:nvPr>
        </p:nvGraphicFramePr>
        <p:xfrm>
          <a:off x="4648200" y="3352800"/>
          <a:ext cx="1262358" cy="914400"/>
        </p:xfrm>
        <a:graphic>
          <a:graphicData uri="http://schemas.openxmlformats.org/presentationml/2006/ole">
            <mc:AlternateContent xmlns:mc="http://schemas.openxmlformats.org/markup-compatibility/2006">
              <mc:Choice xmlns:v="urn:schemas-microsoft-com:vml" Requires="v">
                <p:oleObj spid="_x0000_s31746"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352800"/>
                        <a:ext cx="1262358"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497741109"/>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23955376"/>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2770"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latin typeface="+mj-lt"/>
              </a:rPr>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2771"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2772"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2773"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latin typeface="+mj-lt"/>
                </a:rPr>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latin typeface="+mj-lt"/>
                </a:rPr>
                <a:t>otherwise</a:t>
              </a:r>
            </a:p>
          </p:txBody>
        </p:sp>
      </p:grpSp>
    </p:spTree>
    <p:custDataLst>
      <p:tags r:id="rId2"/>
    </p:custDataLst>
    <p:extLst>
      <p:ext uri="{BB962C8B-B14F-4D97-AF65-F5344CB8AC3E}">
        <p14:creationId xmlns:p14="http://schemas.microsoft.com/office/powerpoint/2010/main" val="81554415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457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9195727"/>
              </p:ext>
            </p:extLst>
          </p:nvPr>
        </p:nvGraphicFramePr>
        <p:xfrm>
          <a:off x="4724401" y="3200400"/>
          <a:ext cx="1506069" cy="914400"/>
        </p:xfrm>
        <a:graphic>
          <a:graphicData uri="http://schemas.openxmlformats.org/presentationml/2006/ole">
            <mc:AlternateContent xmlns:mc="http://schemas.openxmlformats.org/markup-compatibility/2006">
              <mc:Choice xmlns:v="urn:schemas-microsoft-com:vml" Requires="v">
                <p:oleObj spid="_x0000_s33794"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200400"/>
                        <a:ext cx="1506069"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86752067"/>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458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26891079"/>
              </p:ext>
            </p:extLst>
          </p:nvPr>
        </p:nvGraphicFramePr>
        <p:xfrm>
          <a:off x="2438400" y="1752600"/>
          <a:ext cx="2677298" cy="990600"/>
        </p:xfrm>
        <a:graphic>
          <a:graphicData uri="http://schemas.openxmlformats.org/presentationml/2006/ole">
            <mc:AlternateContent xmlns:mc="http://schemas.openxmlformats.org/markup-compatibility/2006">
              <mc:Choice xmlns:v="urn:schemas-microsoft-com:vml" Requires="v">
                <p:oleObj spid="_x0000_s34818"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7526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4227390232"/>
              </p:ext>
            </p:extLst>
          </p:nvPr>
        </p:nvGraphicFramePr>
        <p:xfrm>
          <a:off x="2514601" y="3962400"/>
          <a:ext cx="268288" cy="374650"/>
        </p:xfrm>
        <a:graphic>
          <a:graphicData uri="http://schemas.openxmlformats.org/presentationml/2006/ole">
            <mc:AlternateContent xmlns:mc="http://schemas.openxmlformats.org/markup-compatibility/2006">
              <mc:Choice xmlns:v="urn:schemas-microsoft-com:vml" Requires="v">
                <p:oleObj spid="_x0000_s34819"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39624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305754255"/>
              </p:ext>
            </p:extLst>
          </p:nvPr>
        </p:nvGraphicFramePr>
        <p:xfrm>
          <a:off x="2514601" y="5569697"/>
          <a:ext cx="428625" cy="374650"/>
        </p:xfrm>
        <a:graphic>
          <a:graphicData uri="http://schemas.openxmlformats.org/presentationml/2006/ole">
            <mc:AlternateContent xmlns:mc="http://schemas.openxmlformats.org/markup-compatibility/2006">
              <mc:Choice xmlns:v="urn:schemas-microsoft-com:vml" Requires="v">
                <p:oleObj spid="_x0000_s34820"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569697"/>
                        <a:ext cx="428625" cy="3746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1669257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459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13444371"/>
              </p:ext>
            </p:extLst>
          </p:nvPr>
        </p:nvGraphicFramePr>
        <p:xfrm>
          <a:off x="1066800" y="2362200"/>
          <a:ext cx="419100" cy="465137"/>
        </p:xfrm>
        <a:graphic>
          <a:graphicData uri="http://schemas.openxmlformats.org/presentationml/2006/ole">
            <mc:AlternateContent xmlns:mc="http://schemas.openxmlformats.org/markup-compatibility/2006">
              <mc:Choice xmlns:v="urn:schemas-microsoft-com:vml" Requires="v">
                <p:oleObj spid="_x0000_s35842"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62200"/>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511813254"/>
              </p:ext>
            </p:extLst>
          </p:nvPr>
        </p:nvGraphicFramePr>
        <p:xfrm>
          <a:off x="2057400" y="2360612"/>
          <a:ext cx="442912" cy="466725"/>
        </p:xfrm>
        <a:graphic>
          <a:graphicData uri="http://schemas.openxmlformats.org/presentationml/2006/ole">
            <mc:AlternateContent xmlns:mc="http://schemas.openxmlformats.org/markup-compatibility/2006">
              <mc:Choice xmlns:v="urn:schemas-microsoft-com:vml" Requires="v">
                <p:oleObj spid="_x0000_s35843"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360612"/>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090315366"/>
              </p:ext>
            </p:extLst>
          </p:nvPr>
        </p:nvGraphicFramePr>
        <p:xfrm>
          <a:off x="10134600" y="2396330"/>
          <a:ext cx="279400" cy="395287"/>
        </p:xfrm>
        <a:graphic>
          <a:graphicData uri="http://schemas.openxmlformats.org/presentationml/2006/ole">
            <mc:AlternateContent xmlns:mc="http://schemas.openxmlformats.org/markup-compatibility/2006">
              <mc:Choice xmlns:v="urn:schemas-microsoft-com:vml" Requires="v">
                <p:oleObj spid="_x0000_s35844"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4600" y="239633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858083711"/>
              </p:ext>
            </p:extLst>
          </p:nvPr>
        </p:nvGraphicFramePr>
        <p:xfrm>
          <a:off x="10955433" y="2396329"/>
          <a:ext cx="303212" cy="395288"/>
        </p:xfrm>
        <a:graphic>
          <a:graphicData uri="http://schemas.openxmlformats.org/presentationml/2006/ole">
            <mc:AlternateContent xmlns:mc="http://schemas.openxmlformats.org/markup-compatibility/2006">
              <mc:Choice xmlns:v="urn:schemas-microsoft-com:vml" Requires="v">
                <p:oleObj spid="_x0000_s35845"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5433" y="2396329"/>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1143909319"/>
              </p:ext>
            </p:extLst>
          </p:nvPr>
        </p:nvGraphicFramePr>
        <p:xfrm>
          <a:off x="3886200" y="3043518"/>
          <a:ext cx="1444849" cy="953766"/>
        </p:xfrm>
        <a:graphic>
          <a:graphicData uri="http://schemas.openxmlformats.org/presentationml/2006/ole">
            <mc:AlternateContent xmlns:mc="http://schemas.openxmlformats.org/markup-compatibility/2006">
              <mc:Choice xmlns:v="urn:schemas-microsoft-com:vml" Requires="v">
                <p:oleObj spid="_x0000_s35846"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043518"/>
                        <a:ext cx="1444849" cy="95376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67422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48649444"/>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6866"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5754941"/>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6867"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7495466"/>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6868"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19615248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normAutofit/>
          </a:bodyPr>
          <a:lstStyle/>
          <a:p>
            <a:r>
              <a:rPr lang="en-US" dirty="0"/>
              <a:t>Case Study: we are interested to fit the height data of basketball players into a distribution.</a:t>
            </a:r>
          </a:p>
          <a:p>
            <a:pPr lvl="1"/>
            <a:r>
              <a:rPr lang="en-US" dirty="0"/>
              <a:t>Data File: “One Sample T-Test” tab in “Sample Data.xlsx”</a:t>
            </a:r>
          </a:p>
          <a:p>
            <a:r>
              <a:rPr lang="en-US" dirty="0"/>
              <a:t>Steps to fit a distribution in SigmaXL</a:t>
            </a:r>
          </a:p>
          <a:p>
            <a:pPr lvl="1"/>
            <a:r>
              <a:rPr lang="en-US" dirty="0"/>
              <a:t>Select the entire range of the variable “HtBk”</a:t>
            </a:r>
          </a:p>
          <a:p>
            <a:pPr lvl="1"/>
            <a:r>
              <a:rPr lang="en-US" dirty="0"/>
              <a:t>Click SigmaXL -&gt; Process Capability -&gt; Nonnormal -&gt; Distribution Fitting</a:t>
            </a:r>
          </a:p>
          <a:p>
            <a:pPr lvl="1"/>
            <a:r>
              <a:rPr lang="en-US" dirty="0"/>
              <a:t>A new window named “Distribution Fitting” pops up and the selected range appears automatically in the box under “Please select your data”.</a:t>
            </a:r>
          </a:p>
          <a:p>
            <a:pPr lvl="1"/>
            <a:r>
              <a:rPr lang="en-US" dirty="0"/>
              <a:t>Click “Next&gt;&gt;”</a:t>
            </a:r>
          </a:p>
          <a:p>
            <a:pPr lvl="1"/>
            <a:r>
              <a:rPr lang="en-US" dirty="0"/>
              <a:t>Another window also named “Distribution Fitting” appears</a:t>
            </a:r>
          </a:p>
          <a:p>
            <a:pPr lvl="1"/>
            <a:r>
              <a:rPr lang="en-US" dirty="0"/>
              <a:t>Select ‘HtBk” as the “Numeric Data Variable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461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5633056"/>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462</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04F5479-6197-426F-82C0-B9A9C1845FC3}"/>
              </a:ext>
            </a:extLst>
          </p:cNvPr>
          <p:cNvPicPr>
            <a:picLocks noChangeAspect="1"/>
          </p:cNvPicPr>
          <p:nvPr/>
        </p:nvPicPr>
        <p:blipFill>
          <a:blip r:embed="rId3"/>
          <a:stretch>
            <a:fillRect/>
          </a:stretch>
        </p:blipFill>
        <p:spPr>
          <a:xfrm>
            <a:off x="231611" y="2298857"/>
            <a:ext cx="3564468" cy="3108216"/>
          </a:xfrm>
          <a:prstGeom prst="rect">
            <a:avLst/>
          </a:prstGeom>
        </p:spPr>
      </p:pic>
      <p:pic>
        <p:nvPicPr>
          <p:cNvPr id="10" name="Picture 9">
            <a:extLst>
              <a:ext uri="{FF2B5EF4-FFF2-40B4-BE49-F238E27FC236}">
                <a16:creationId xmlns:a16="http://schemas.microsoft.com/office/drawing/2014/main" id="{61A36241-D632-4639-8B00-016B7F99071C}"/>
              </a:ext>
            </a:extLst>
          </p:cNvPr>
          <p:cNvPicPr>
            <a:picLocks noChangeAspect="1"/>
          </p:cNvPicPr>
          <p:nvPr/>
        </p:nvPicPr>
        <p:blipFill>
          <a:blip r:embed="rId4"/>
          <a:stretch>
            <a:fillRect/>
          </a:stretch>
        </p:blipFill>
        <p:spPr>
          <a:xfrm>
            <a:off x="3909826" y="1633331"/>
            <a:ext cx="7139174" cy="4439268"/>
          </a:xfrm>
          <a:prstGeom prst="rect">
            <a:avLst/>
          </a:prstGeom>
        </p:spPr>
      </p:pic>
      <p:sp>
        <p:nvSpPr>
          <p:cNvPr id="18" name="Right Arrow 17"/>
          <p:cNvSpPr/>
          <p:nvPr/>
        </p:nvSpPr>
        <p:spPr>
          <a:xfrm>
            <a:off x="3554780" y="37005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1945562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distribution fitting report is in the newly generated tab “Distribution Fitting (1)”.</a:t>
            </a:r>
          </a:p>
          <a:p>
            <a:r>
              <a:rPr lang="en-US" dirty="0"/>
              <a:t>The distributions and transformations are sorted in the descending order of AD p-values.</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1171153" y="2752642"/>
            <a:ext cx="9189293" cy="3648158"/>
          </a:xfrm>
          <a:prstGeom prst="rect">
            <a:avLst/>
          </a:prstGeom>
        </p:spPr>
      </p:pic>
    </p:spTree>
    <p:custDataLst>
      <p:tags r:id="rId1"/>
    </p:custDataLst>
    <p:extLst>
      <p:ext uri="{BB962C8B-B14F-4D97-AF65-F5344CB8AC3E}">
        <p14:creationId xmlns:p14="http://schemas.microsoft.com/office/powerpoint/2010/main" val="222106811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Fit a Distribution</a:t>
            </a:r>
            <a:endParaRPr lang="en-US" dirty="0"/>
          </a:p>
        </p:txBody>
      </p:sp>
      <p:sp>
        <p:nvSpPr>
          <p:cNvPr id="3" name="Content Placeholder 2"/>
          <p:cNvSpPr>
            <a:spLocks noGrp="1"/>
          </p:cNvSpPr>
          <p:nvPr>
            <p:ph idx="1"/>
          </p:nvPr>
        </p:nvSpPr>
        <p:spPr>
          <a:xfrm>
            <a:off x="381000" y="1143000"/>
            <a:ext cx="3886200" cy="5562600"/>
          </a:xfrm>
        </p:spPr>
        <p:txBody>
          <a:bodyPr/>
          <a:lstStyle/>
          <a:p>
            <a:r>
              <a:rPr lang="en-US" dirty="0"/>
              <a:t>To fit a specific distribution, in the window “Distribution Fitting”, click on the radio button “Specify Distribution”, select the distribution of interest and click on “OK&gt;&gt;”.</a:t>
            </a:r>
          </a:p>
          <a:p>
            <a:r>
              <a:rPr lang="en-US" dirty="0"/>
              <a:t>In this example, we select “Normal” (i.e. normal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464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905F8C1-94B0-4D65-9DAA-BAEA936B7BDC}"/>
              </a:ext>
            </a:extLst>
          </p:cNvPr>
          <p:cNvPicPr>
            <a:picLocks noChangeAspect="1"/>
          </p:cNvPicPr>
          <p:nvPr/>
        </p:nvPicPr>
        <p:blipFill>
          <a:blip r:embed="rId3"/>
          <a:stretch>
            <a:fillRect/>
          </a:stretch>
        </p:blipFill>
        <p:spPr>
          <a:xfrm>
            <a:off x="4495800" y="1371600"/>
            <a:ext cx="6104439" cy="4343400"/>
          </a:xfrm>
          <a:prstGeom prst="rect">
            <a:avLst/>
          </a:prstGeom>
        </p:spPr>
      </p:pic>
    </p:spTree>
    <p:custDataLst>
      <p:tags r:id="rId1"/>
    </p:custDataLst>
    <p:extLst>
      <p:ext uri="{BB962C8B-B14F-4D97-AF65-F5344CB8AC3E}">
        <p14:creationId xmlns:p14="http://schemas.microsoft.com/office/powerpoint/2010/main" val="740064956"/>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result of fitting the specified distribution, normal distribution in this case, is generated in the tab “Dist Fit Normal (1)”.</a:t>
            </a:r>
          </a:p>
          <a:p>
            <a:r>
              <a:rPr lang="en-US" dirty="0"/>
              <a:t>Since the p-value is 0.2748 higher than the alpha level, the variable HtBk is normally distributed.</a:t>
            </a:r>
          </a:p>
        </p:txBody>
      </p:sp>
      <p:sp>
        <p:nvSpPr>
          <p:cNvPr id="4" name="Slide Number Placeholder 3"/>
          <p:cNvSpPr>
            <a:spLocks noGrp="1"/>
          </p:cNvSpPr>
          <p:nvPr>
            <p:ph type="sldNum" sz="quarter" idx="4"/>
          </p:nvPr>
        </p:nvSpPr>
        <p:spPr/>
        <p:txBody>
          <a:bodyPr/>
          <a:lstStyle/>
          <a:p>
            <a:fld id="{92B910A3-DF24-49C4-B01E-2342EC29AF17}" type="slidenum">
              <a:rPr lang="en-US" smtClean="0"/>
              <a:pPr/>
              <a:t>465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3429000" y="3015692"/>
            <a:ext cx="4572000" cy="1754429"/>
          </a:xfrm>
          <a:prstGeom prst="rect">
            <a:avLst/>
          </a:prstGeom>
        </p:spPr>
      </p:pic>
      <p:pic>
        <p:nvPicPr>
          <p:cNvPr id="9" name="Picture 8"/>
          <p:cNvPicPr>
            <a:picLocks noChangeAspect="1"/>
          </p:cNvPicPr>
          <p:nvPr/>
        </p:nvPicPr>
        <p:blipFill>
          <a:blip r:embed="rId5"/>
          <a:stretch>
            <a:fillRect/>
          </a:stretch>
        </p:blipFill>
        <p:spPr>
          <a:xfrm>
            <a:off x="2971800" y="4800600"/>
            <a:ext cx="5486400" cy="1794968"/>
          </a:xfrm>
          <a:prstGeom prst="rect">
            <a:avLst/>
          </a:prstGeom>
        </p:spPr>
      </p:pic>
    </p:spTree>
    <p:custDataLst>
      <p:tags r:id="rId1"/>
    </p:custDataLst>
    <p:extLst>
      <p:ext uri="{BB962C8B-B14F-4D97-AF65-F5344CB8AC3E}">
        <p14:creationId xmlns:p14="http://schemas.microsoft.com/office/powerpoint/2010/main" val="99211888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468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37890"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37891"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477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492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8914"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38915"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493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39938"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39939"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39940"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494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0962"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40963"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495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41986"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41987"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41988"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43010"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3011"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501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502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503</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504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510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4034"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4035"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4036"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4037"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44038"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44039"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4040"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4041"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5058"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5059"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6082"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46083"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46084"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a:t>
            </a:r>
            <a:r>
              <a:rPr lang="en-US"/>
              <a:t>is 0.10, </a:t>
            </a:r>
            <a:r>
              <a:rPr lang="en-US" dirty="0"/>
              <a:t>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4710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4710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4710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4710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4711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4711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517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518</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521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tx1"/>
                </a:solidFill>
              </a:rPr>
              <a:t>3.3 Hypothesis Testing</a:t>
            </a:r>
          </a:p>
          <a:p>
            <a:pPr marL="290513" lvl="1" indent="0">
              <a:buNone/>
            </a:pPr>
            <a:r>
              <a:rPr lang="en-US" sz="1600" dirty="0">
                <a:solidFill>
                  <a:schemeClr val="tx1"/>
                </a:solidFill>
              </a:rPr>
              <a:t>3.3.1 Goals of Hypothesis Testing</a:t>
            </a:r>
          </a:p>
          <a:p>
            <a:pPr marL="290513" lvl="1" indent="0">
              <a:buNone/>
            </a:pPr>
            <a:r>
              <a:rPr lang="en-US" sz="1600" dirty="0">
                <a:solidFill>
                  <a:schemeClr val="tx1"/>
                </a:solidFill>
              </a:rPr>
              <a:t>3.3.2 Statistical Significance</a:t>
            </a:r>
          </a:p>
          <a:p>
            <a:pPr marL="290513" lvl="1" indent="0">
              <a:buNone/>
            </a:pPr>
            <a:r>
              <a:rPr lang="en-US" sz="1600" dirty="0">
                <a:solidFill>
                  <a:schemeClr val="tx1"/>
                </a:solidFill>
              </a:rPr>
              <a:t>3.3.3 Risk; Alpha and Beta</a:t>
            </a:r>
          </a:p>
          <a:p>
            <a:pPr marL="290513" lvl="1" indent="0">
              <a:buNone/>
            </a:pPr>
            <a:r>
              <a:rPr lang="en-US" sz="1600" dirty="0">
                <a:solidFill>
                  <a:schemeClr val="tx1"/>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523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528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532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536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537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542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549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550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555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3.4 Hypothesis Testing: Normal Data</a:t>
            </a:r>
          </a:p>
          <a:p>
            <a:pPr marL="290513" lvl="1" indent="0">
              <a:buNone/>
            </a:pPr>
            <a:r>
              <a:rPr lang="en-US" sz="1600" dirty="0">
                <a:solidFill>
                  <a:schemeClr val="tx1"/>
                </a:solidFill>
              </a:rPr>
              <a:t>3.4.1 One and Two Sample T-Tests</a:t>
            </a:r>
          </a:p>
          <a:p>
            <a:pPr marL="290513" lvl="1" indent="0">
              <a:buNone/>
            </a:pPr>
            <a:r>
              <a:rPr lang="en-US" sz="1600" dirty="0">
                <a:solidFill>
                  <a:schemeClr val="tx1"/>
                </a:solidFill>
              </a:rPr>
              <a:t>3.4.2 One sample variance</a:t>
            </a:r>
          </a:p>
          <a:p>
            <a:pPr marL="290513" lvl="1" indent="0">
              <a:buNone/>
            </a:pPr>
            <a:r>
              <a:rPr lang="en-US" sz="1600" dirty="0">
                <a:solidFill>
                  <a:schemeClr val="tx1"/>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562</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8130"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8131"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8132"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564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565</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Sigma Corporation</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566</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Sigma Corporation</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567</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Sigma Corporation</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568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570</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574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49154"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1979618003"/>
              </p:ext>
            </p:extLst>
          </p:nvPr>
        </p:nvGraphicFramePr>
        <p:xfrm>
          <a:off x="4501963" y="2689225"/>
          <a:ext cx="1241425" cy="501650"/>
        </p:xfrm>
        <a:graphic>
          <a:graphicData uri="http://schemas.openxmlformats.org/presentationml/2006/ole">
            <mc:AlternateContent xmlns:mc="http://schemas.openxmlformats.org/markup-compatibility/2006">
              <mc:Choice xmlns:v="urn:schemas-microsoft-com:vml" Requires="v">
                <p:oleObj spid="_x0000_s49155"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1963"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0178"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51202"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51203"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578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2226"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52227"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52228"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2229"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579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3250"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3251"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325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4274"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4275"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55298"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55299"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587</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593</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56322"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56323"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56324"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3" name="Rectangle 2">
            <a:extLst>
              <a:ext uri="{FF2B5EF4-FFF2-40B4-BE49-F238E27FC236}">
                <a16:creationId xmlns:a16="http://schemas.microsoft.com/office/drawing/2014/main" id="{ABF05024-62FB-4717-96D2-F4670FD19320}"/>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6" name="Picture 5">
            <a:extLst>
              <a:ext uri="{FF2B5EF4-FFF2-40B4-BE49-F238E27FC236}">
                <a16:creationId xmlns:a16="http://schemas.microsoft.com/office/drawing/2014/main" id="{525795CC-26BB-4456-8CAC-6FA956784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7346"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7347"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57348"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57349"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5837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5837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5837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5837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5837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5837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605</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610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59394"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041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041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6042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6042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6042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6042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615</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1442"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1443"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1444"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616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62466"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63490"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623</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64514"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626</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3.5 Hyp Testing: Non-Normal Data</a:t>
            </a:r>
            <a:endParaRPr lang="en-US" sz="1600" u="sng" dirty="0">
              <a:solidFill>
                <a:schemeClr val="tx1"/>
              </a:solidFill>
            </a:endParaRPr>
          </a:p>
          <a:p>
            <a:pPr marL="349250" lvl="1" indent="0">
              <a:buNone/>
            </a:pPr>
            <a:r>
              <a:rPr lang="en-US" sz="1600" dirty="0">
                <a:solidFill>
                  <a:schemeClr val="tx1"/>
                </a:solidFill>
              </a:rPr>
              <a:t>3.5.1 Mann-Whitney</a:t>
            </a:r>
          </a:p>
          <a:p>
            <a:pPr marL="349250" lvl="1" indent="0">
              <a:buNone/>
            </a:pPr>
            <a:r>
              <a:rPr lang="en-US" sz="1600" dirty="0">
                <a:solidFill>
                  <a:schemeClr val="tx1"/>
                </a:solidFill>
              </a:rPr>
              <a:t>3.5.2 Kruskal-Wallis</a:t>
            </a:r>
          </a:p>
          <a:p>
            <a:pPr marL="349250" lvl="1" indent="0">
              <a:buNone/>
            </a:pPr>
            <a:r>
              <a:rPr lang="en-US" sz="1600" dirty="0">
                <a:solidFill>
                  <a:schemeClr val="tx1"/>
                </a:solidFill>
              </a:rPr>
              <a:t>3.5.3 Moods Median</a:t>
            </a:r>
          </a:p>
          <a:p>
            <a:pPr marL="349250" lvl="1" indent="0">
              <a:buNone/>
            </a:pPr>
            <a:r>
              <a:rPr lang="en-US" sz="1600" dirty="0">
                <a:solidFill>
                  <a:schemeClr val="tx1"/>
                </a:solidFill>
              </a:rPr>
              <a:t>3.5.4 Friedman</a:t>
            </a:r>
          </a:p>
          <a:p>
            <a:pPr marL="349250" lvl="1" indent="0">
              <a:buNone/>
            </a:pPr>
            <a:r>
              <a:rPr lang="en-US" sz="1600" dirty="0">
                <a:solidFill>
                  <a:schemeClr val="tx1"/>
                </a:solidFill>
              </a:rPr>
              <a:t>3.5.5 One Sample Sign</a:t>
            </a:r>
          </a:p>
          <a:p>
            <a:pPr marL="349250" lvl="1" indent="0">
              <a:buNone/>
            </a:pPr>
            <a:r>
              <a:rPr lang="en-US" sz="1600" dirty="0">
                <a:solidFill>
                  <a:schemeClr val="tx1"/>
                </a:solidFill>
              </a:rPr>
              <a:t>3.5.6 One Sample Wilcoxon</a:t>
            </a:r>
          </a:p>
          <a:p>
            <a:pPr marL="349250" lvl="1" indent="0">
              <a:buNone/>
            </a:pPr>
            <a:r>
              <a:rPr lang="en-US" sz="1600" dirty="0">
                <a:solidFill>
                  <a:schemeClr val="tx1"/>
                </a:solidFill>
              </a:rPr>
              <a:t>3.5.7 One and Two Sample Proportion</a:t>
            </a:r>
          </a:p>
          <a:p>
            <a:pPr marL="349250" lvl="1" indent="0">
              <a:buNone/>
            </a:pPr>
            <a:r>
              <a:rPr lang="en-US" sz="1600" dirty="0">
                <a:solidFill>
                  <a:schemeClr val="tx1"/>
                </a:solidFill>
              </a:rPr>
              <a:t>3.5.8 Chi-Squared </a:t>
            </a:r>
            <a:r>
              <a:rPr lang="en-US" sz="1400" dirty="0">
                <a:solidFill>
                  <a:schemeClr val="tx1"/>
                </a:solidFill>
              </a:rPr>
              <a:t>(Contingency Tables)</a:t>
            </a:r>
          </a:p>
          <a:p>
            <a:pPr marL="349250" lvl="1" indent="0">
              <a:buNone/>
            </a:pPr>
            <a:r>
              <a:rPr lang="en-US" sz="1600" dirty="0">
                <a:solidFill>
                  <a:schemeClr val="tx1"/>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5538"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5539"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5540"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639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66562"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66563"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66564"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66565"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63913DC4-0DC6-4851-A055-DC8963BB42F2}"/>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710C0105-44CF-421A-A2CE-9EF4D6108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6469002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67586"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67587"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67588"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67589"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651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653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7D589C8E-2DDF-420E-8576-32E89BDCCC4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711B0465-B123-4617-B975-98567C1A7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179063063"/>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659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6861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246826F0-E284-45BB-83B7-14E4148D9B50}"/>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D3D3D52F-1042-4B33-A362-9AE105134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87704419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3.5.7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668</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6963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6963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6963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6963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674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7065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065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066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066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066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066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066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066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3009CA07-1417-497D-90BA-AB9FB8459C16}"/>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13605612-0C42-458C-A0CB-62E3C1FDF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988332514"/>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71682"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2706"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682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3730"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3731"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3732"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683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74754"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74755"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75778"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75779"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685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76802"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76803"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76804"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76805"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76806"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77826"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77827"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688</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696</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699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711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78850"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716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5167FC77-51BC-442D-9C74-34A6FFAC45ED}"/>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DB8DE724-0F63-4490-AB4B-DE7655D99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815077735"/>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72</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721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9874"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9875"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722</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0898"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0899"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0900"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0901"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81922"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81923"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81924"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725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82946"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726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83970"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731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732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733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734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742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745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748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r>
              <a:rPr lang="en-US" sz="1600" dirty="0">
                <a:solidFill>
                  <a:schemeClr val="tx1"/>
                </a:solidFill>
              </a:rPr>
              <a:t>   4.2.5 Data Transformation, Box Cox</a:t>
            </a:r>
          </a:p>
          <a:p>
            <a:pPr marL="114300" indent="0">
              <a:buNone/>
            </a:pPr>
            <a:r>
              <a:rPr lang="en-US" sz="1600" dirty="0">
                <a:solidFill>
                  <a:schemeClr val="tx1"/>
                </a:solidFill>
              </a:rPr>
              <a:t>   4.2.6 Stepwise Regression</a:t>
            </a:r>
          </a:p>
          <a:p>
            <a:pPr marL="114300" indent="0">
              <a:buNone/>
            </a:pPr>
            <a:r>
              <a:rPr lang="en-US" sz="1600" dirty="0">
                <a:solidFill>
                  <a:schemeClr val="tx1"/>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ectangle 8">
            <a:extLst>
              <a:ext uri="{FF2B5EF4-FFF2-40B4-BE49-F238E27FC236}">
                <a16:creationId xmlns:a16="http://schemas.microsoft.com/office/drawing/2014/main" id="{79797BDF-0CB2-426E-80D1-6A6D9AEB935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10" name="Picture 9">
            <a:extLst>
              <a:ext uri="{FF2B5EF4-FFF2-40B4-BE49-F238E27FC236}">
                <a16:creationId xmlns:a16="http://schemas.microsoft.com/office/drawing/2014/main" id="{2FA055E9-14B8-4DB3-A684-88153C593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003287461"/>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A9E585D9-4DD5-412A-B14D-3C028367E610}"/>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251669C3-4851-40A7-B6F2-53DB16F43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57705688"/>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84994"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754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755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757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758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760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86018"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86019"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86020"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763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764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765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766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767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768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776</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777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778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782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783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784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785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786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787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788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789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4.2.5 Data Transformation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A3497858-A960-4370-BBD9-74A787815B50}"/>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5DC7D5EC-4F74-47B4-AB22-906A08A6C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996448778"/>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3B2FBCAD-0BCA-4ACF-A70B-3B3B18333CB1}"/>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87727889-9CD1-4220-8985-286B5A8A7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448713370"/>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E584E324-D5FC-42AD-811D-EA934330F11D}"/>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168C9B08-F62B-4774-BF16-863574B4A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815543786"/>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945666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4.3 Designed Experiments</a:t>
            </a:r>
          </a:p>
          <a:p>
            <a:pPr marL="114300" indent="0">
              <a:buNone/>
            </a:pPr>
            <a:r>
              <a:rPr lang="en-US" sz="1600" dirty="0">
                <a:solidFill>
                  <a:schemeClr val="tx1"/>
                </a:solidFill>
              </a:rPr>
              <a:t>   4.3.1 Experiment Objectives</a:t>
            </a:r>
          </a:p>
          <a:p>
            <a:pPr marL="114300" indent="0">
              <a:buNone/>
            </a:pPr>
            <a:r>
              <a:rPr lang="en-US" sz="1600" dirty="0">
                <a:solidFill>
                  <a:schemeClr val="tx1"/>
                </a:solidFill>
              </a:rPr>
              <a:t>   4.3.2 Experimental Methods</a:t>
            </a:r>
          </a:p>
          <a:p>
            <a:pPr marL="114300" indent="0">
              <a:buNone/>
            </a:pPr>
            <a:r>
              <a:rPr lang="en-US" sz="1600" dirty="0">
                <a:solidFill>
                  <a:schemeClr val="tx1"/>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4443453"/>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4858647"/>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3364897"/>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4793086"/>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828800" y="1143000"/>
            <a:ext cx="9296400" cy="5486400"/>
          </a:xfrm>
        </p:spPr>
        <p:txBody>
          <a:bodyPr>
            <a:normAutofit lnSpcReduction="10000"/>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66" y="1447800"/>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83" y="472440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06" y="3025476"/>
            <a:ext cx="758954" cy="807722"/>
          </a:xfrm>
          <a:prstGeom prst="rect">
            <a:avLst/>
          </a:prstGeom>
        </p:spPr>
      </p:pic>
    </p:spTree>
    <p:custDataLst>
      <p:tags r:id="rId1"/>
    </p:custDataLst>
    <p:extLst>
      <p:ext uri="{BB962C8B-B14F-4D97-AF65-F5344CB8AC3E}">
        <p14:creationId xmlns:p14="http://schemas.microsoft.com/office/powerpoint/2010/main" val="2615669904"/>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p:txBody>
          <a:bodyPr>
            <a:normAutofit/>
          </a:bodyPr>
          <a:lstStyle/>
          <a:p>
            <a:pPr lvl="8"/>
            <a:r>
              <a:rPr lang="en-US" sz="2400" b="1" dirty="0">
                <a:latin typeface="+mj-lt"/>
              </a:rPr>
              <a:t>Design of experiment </a:t>
            </a:r>
            <a:r>
              <a:rPr lang="en-US" sz="2400" dirty="0">
                <a:latin typeface="+mj-lt"/>
              </a:rPr>
              <a:t>(DOE) is a systematic and cost effective approach to plan the exercises necessary to collect data and quantify the cause-and-effect relationship between the response and different factors.</a:t>
            </a:r>
          </a:p>
          <a:p>
            <a:endParaRPr lang="en-US" dirty="0"/>
          </a:p>
          <a:p>
            <a:endParaRPr lang="en-US" dirty="0"/>
          </a:p>
          <a:p>
            <a:r>
              <a:rPr lang="en-US" dirty="0"/>
              <a:t>In DOE, we observe the changes occurring in the output (i.e., response, dependent variable) of a process by changing one or multiple inputs (i.e., factors, independent variables).</a:t>
            </a:r>
          </a:p>
          <a:p>
            <a:r>
              <a:rPr lang="en-US" dirty="0"/>
              <a:t>Using DOE we are able to manipulate several factors with every run and determine their effect on the “Y” or output.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19200"/>
            <a:ext cx="1630159" cy="21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55908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2979917"/>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152400" y="3363268"/>
            <a:ext cx="11074400" cy="2369880"/>
          </a:xfrm>
          <a:prstGeom prst="rect">
            <a:avLst/>
          </a:prstGeom>
          <a:noFill/>
        </p:spPr>
        <p:txBody>
          <a:bodyPr wrap="square" rtlCol="0">
            <a:spAutoFit/>
          </a:bodyPr>
          <a:lstStyle/>
          <a:p>
            <a:pPr marL="342900" indent="-342900">
              <a:buFont typeface="Arial" pitchFamily="34" charset="0"/>
              <a:buChar char="•"/>
            </a:pPr>
            <a:r>
              <a:rPr lang="en-US" sz="2400" dirty="0">
                <a:latin typeface="+mj-lt"/>
              </a:rPr>
              <a:t>In Design of Experiments (DOEs)</a:t>
            </a:r>
          </a:p>
          <a:p>
            <a:endParaRPr lang="en-US" sz="2400" dirty="0">
              <a:latin typeface="+mj-lt"/>
            </a:endParaRPr>
          </a:p>
          <a:p>
            <a:pPr marL="693738" lvl="1" indent="-236538">
              <a:buFont typeface="Arial" pitchFamily="34" charset="0"/>
              <a:buChar char="•"/>
            </a:pPr>
            <a:r>
              <a:rPr lang="en-US" sz="2000" dirty="0">
                <a:latin typeface="+mj-lt"/>
              </a:rPr>
              <a:t>X</a:t>
            </a:r>
            <a:r>
              <a:rPr lang="en-US" sz="2000" baseline="-25000" dirty="0">
                <a:latin typeface="+mj-lt"/>
              </a:rPr>
              <a:t>1</a:t>
            </a:r>
            <a:r>
              <a:rPr lang="en-US" sz="2000" dirty="0">
                <a:latin typeface="+mj-lt"/>
              </a:rPr>
              <a:t>, X</a:t>
            </a:r>
            <a:r>
              <a:rPr lang="en-US" sz="2000" baseline="-25000" dirty="0">
                <a:latin typeface="+mj-lt"/>
              </a:rPr>
              <a:t>2</a:t>
            </a:r>
            <a:r>
              <a:rPr lang="en-US" sz="2000" dirty="0">
                <a:latin typeface="+mj-lt"/>
              </a:rPr>
              <a:t>, …, X</a:t>
            </a:r>
            <a:r>
              <a:rPr lang="en-US" sz="2000" baseline="-25000" dirty="0">
                <a:latin typeface="+mj-lt"/>
              </a:rPr>
              <a:t>k</a:t>
            </a:r>
            <a:r>
              <a:rPr lang="en-US" sz="2000" dirty="0">
                <a:latin typeface="+mj-lt"/>
              </a:rPr>
              <a:t> are the inputs of the process. They can be either continuous or discrete variables. </a:t>
            </a:r>
          </a:p>
          <a:p>
            <a:pPr marL="693738" lvl="1" indent="-236538">
              <a:buFont typeface="Arial" pitchFamily="34" charset="0"/>
              <a:buChar char="•"/>
            </a:pPr>
            <a:r>
              <a:rPr lang="en-US" sz="2000" dirty="0">
                <a:latin typeface="+mj-lt"/>
              </a:rPr>
              <a:t>Y is the output of the process. Y is a continuous variable.</a:t>
            </a:r>
          </a:p>
          <a:p>
            <a:pPr marL="693738" lvl="1" indent="-236538">
              <a:buFont typeface="Arial" pitchFamily="34" charset="0"/>
              <a:buChar char="•"/>
            </a:pPr>
            <a:r>
              <a:rPr lang="en-US" sz="2000" dirty="0">
                <a:latin typeface="+mj-lt"/>
              </a:rPr>
              <a:t>A single X or a group of Xs potentially have statistically significant impact on the Y with different levels of influence.</a:t>
            </a:r>
          </a:p>
        </p:txBody>
      </p:sp>
      <p:sp>
        <p:nvSpPr>
          <p:cNvPr id="30" name="TextBox 29"/>
          <p:cNvSpPr txBox="1"/>
          <p:nvPr/>
        </p:nvSpPr>
        <p:spPr>
          <a:xfrm>
            <a:off x="1460500" y="5906793"/>
            <a:ext cx="8458200" cy="307777"/>
          </a:xfrm>
          <a:prstGeom prst="rect">
            <a:avLst/>
          </a:prstGeom>
          <a:noFill/>
        </p:spPr>
        <p:txBody>
          <a:bodyPr wrap="square" rtlCol="0">
            <a:spAutoFit/>
          </a:bodyPr>
          <a:lstStyle/>
          <a:p>
            <a:pPr algn="ctr"/>
            <a:r>
              <a:rPr lang="en-US" sz="1400" i="1" dirty="0">
                <a:latin typeface="+mj-lt"/>
              </a:rPr>
              <a:t>Note: DOE for discrete Y is not covered in this module.</a:t>
            </a:r>
          </a:p>
        </p:txBody>
      </p:sp>
    </p:spTree>
    <p:custDataLst>
      <p:tags r:id="rId1"/>
    </p:custDataLst>
    <p:extLst>
      <p:ext uri="{BB962C8B-B14F-4D97-AF65-F5344CB8AC3E}">
        <p14:creationId xmlns:p14="http://schemas.microsoft.com/office/powerpoint/2010/main" val="3546871757"/>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sz="2600" dirty="0"/>
              <a:t>Active Learning:</a:t>
            </a:r>
          </a:p>
          <a:p>
            <a:pPr lvl="1"/>
            <a:r>
              <a:rPr lang="en-US" sz="2400" dirty="0"/>
              <a:t>Learn as much as possible with as little resources as possible. Efficiency is the name of the game.</a:t>
            </a:r>
          </a:p>
          <a:p>
            <a:endParaRPr lang="en-US" dirty="0"/>
          </a:p>
          <a:p>
            <a:r>
              <a:rPr lang="en-US" sz="2600" dirty="0"/>
              <a:t>Identify Critical X’s: </a:t>
            </a:r>
          </a:p>
          <a:p>
            <a:pPr lvl="1"/>
            <a:r>
              <a:rPr lang="en-US" sz="2400" dirty="0"/>
              <a:t>Identify the critical factors that drive the output or dependent variable (“Y”).</a:t>
            </a:r>
          </a:p>
          <a:p>
            <a:endParaRPr lang="en-US" dirty="0"/>
          </a:p>
          <a:p>
            <a:r>
              <a:rPr lang="en-US" sz="2200" dirty="0"/>
              <a:t>Quantify Relationships: </a:t>
            </a:r>
          </a:p>
          <a:p>
            <a:pPr lvl="1"/>
            <a:r>
              <a:rPr lang="en-US" sz="2400" dirty="0"/>
              <a:t>Generate an equation that characterizes the relationship between the X’s and the Y.</a:t>
            </a:r>
          </a:p>
          <a:p>
            <a:endParaRPr lang="en-US" dirty="0"/>
          </a:p>
          <a:p>
            <a:r>
              <a:rPr lang="en-US" sz="2600" dirty="0"/>
              <a:t>Optimize: </a:t>
            </a:r>
          </a:p>
          <a:p>
            <a:pPr lvl="1"/>
            <a:r>
              <a:rPr lang="en-US" sz="2400" dirty="0"/>
              <a:t>Determine the required settings of all the X’s to achieve the optimal output or response.</a:t>
            </a:r>
          </a:p>
          <a:p>
            <a:endParaRPr lang="en-US" dirty="0"/>
          </a:p>
          <a:p>
            <a:r>
              <a:rPr lang="en-US" sz="2600" dirty="0"/>
              <a:t>Validate: </a:t>
            </a:r>
          </a:p>
          <a:p>
            <a:pPr lvl="1"/>
            <a:r>
              <a:rPr lang="en-US" dirty="0"/>
              <a:t>Prove results through confirmation or pilot implementation before fully implementing solutions.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4412076"/>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6011175"/>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6859403"/>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135646"/>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b="1" dirty="0"/>
              <a:t>Problem Statement</a:t>
            </a:r>
            <a:r>
              <a:rPr lang="en-US" dirty="0"/>
              <a:t>: </a:t>
            </a:r>
            <a:r>
              <a:rPr lang="en-US" sz="2000" dirty="0"/>
              <a:t>Quantifiably</a:t>
            </a:r>
            <a:r>
              <a:rPr lang="en-US" dirty="0"/>
              <a:t> </a:t>
            </a:r>
            <a:r>
              <a:rPr lang="en-US" sz="2000" dirty="0"/>
              <a:t>define the problem</a:t>
            </a:r>
          </a:p>
          <a:p>
            <a:pPr indent="-342900">
              <a:buFontTx/>
              <a:buAutoNum type="arabicPeriod"/>
            </a:pPr>
            <a:r>
              <a:rPr lang="en-US" b="1" dirty="0"/>
              <a:t>Objective</a:t>
            </a:r>
            <a:r>
              <a:rPr lang="en-US" dirty="0"/>
              <a:t>: </a:t>
            </a:r>
            <a:r>
              <a:rPr lang="en-US" sz="2000" dirty="0"/>
              <a:t>State the objective of the experiment</a:t>
            </a:r>
            <a:endParaRPr lang="en-US" dirty="0"/>
          </a:p>
          <a:p>
            <a:pPr indent="-342900">
              <a:buFontTx/>
              <a:buAutoNum type="arabicPeriod"/>
            </a:pPr>
            <a:r>
              <a:rPr lang="en-US" b="1" dirty="0"/>
              <a:t>Primary Metric</a:t>
            </a:r>
            <a:r>
              <a:rPr lang="en-US" dirty="0"/>
              <a:t>: </a:t>
            </a:r>
            <a:r>
              <a:rPr lang="en-US" sz="2000" dirty="0"/>
              <a:t>Determine the response variable or “Y”</a:t>
            </a:r>
            <a:endParaRPr lang="en-US" dirty="0"/>
          </a:p>
          <a:p>
            <a:pPr indent="-342900">
              <a:buFontTx/>
              <a:buAutoNum type="arabicPeriod"/>
            </a:pPr>
            <a:r>
              <a:rPr lang="en-US" b="1" dirty="0"/>
              <a:t>Key Process Input Variables (KPIV)</a:t>
            </a:r>
            <a:r>
              <a:rPr lang="en-US" dirty="0"/>
              <a:t>: </a:t>
            </a:r>
            <a:r>
              <a:rPr lang="en-US" sz="2000" dirty="0"/>
              <a:t>Select the input variable(s) or X’s </a:t>
            </a:r>
          </a:p>
          <a:p>
            <a:pPr indent="-342900">
              <a:buFontTx/>
              <a:buAutoNum type="arabicPeriod"/>
            </a:pPr>
            <a:r>
              <a:rPr lang="en-US" b="1" dirty="0"/>
              <a:t>Factor Levels</a:t>
            </a:r>
            <a:r>
              <a:rPr lang="en-US" dirty="0"/>
              <a:t>: </a:t>
            </a:r>
            <a:r>
              <a:rPr lang="en-US" sz="2000" dirty="0"/>
              <a:t>Determine level settings for all factors</a:t>
            </a:r>
          </a:p>
          <a:p>
            <a:pPr indent="-342900">
              <a:buFontTx/>
              <a:buAutoNum type="arabicPeriod"/>
            </a:pPr>
            <a:r>
              <a:rPr lang="en-US" b="1" dirty="0"/>
              <a:t>Design</a:t>
            </a:r>
            <a:r>
              <a:rPr lang="en-US" dirty="0"/>
              <a:t>: </a:t>
            </a:r>
            <a:r>
              <a:rPr lang="en-US" sz="2000" dirty="0"/>
              <a:t>Select the experimental design for your DOE</a:t>
            </a:r>
          </a:p>
          <a:p>
            <a:pPr indent="-342900">
              <a:buFontTx/>
              <a:buAutoNum type="arabicPeriod"/>
            </a:pPr>
            <a:r>
              <a:rPr lang="en-US" b="1" dirty="0"/>
              <a:t>Project Plan</a:t>
            </a:r>
            <a:r>
              <a:rPr lang="en-US" dirty="0"/>
              <a:t>: </a:t>
            </a:r>
            <a:r>
              <a:rPr lang="en-US" sz="2000" dirty="0"/>
              <a:t>Prepare a project plan for your experiment – human and capital resource allocation, timing, duration etc.</a:t>
            </a:r>
          </a:p>
          <a:p>
            <a:pPr indent="-342900">
              <a:buFontTx/>
              <a:buAutoNum type="arabicPeriod"/>
            </a:pPr>
            <a:r>
              <a:rPr lang="en-US" b="1" dirty="0"/>
              <a:t>Gain Buy-in</a:t>
            </a:r>
            <a:r>
              <a:rPr lang="en-US" dirty="0"/>
              <a:t>: </a:t>
            </a:r>
            <a:r>
              <a:rPr lang="en-US" sz="2000" dirty="0"/>
              <a:t>Your experiment will need support and buy-in from several places, get it!</a:t>
            </a:r>
            <a:endParaRPr lang="en-US" dirty="0"/>
          </a:p>
          <a:p>
            <a:pPr indent="-342900">
              <a:buFontTx/>
              <a:buAutoNum type="arabicPeriod"/>
            </a:pPr>
            <a:r>
              <a:rPr lang="en-US" b="1" dirty="0"/>
              <a:t>Run the experiment</a:t>
            </a:r>
          </a:p>
          <a:p>
            <a:pPr indent="-342900">
              <a:buFontTx/>
              <a:buAutoNum type="arabicPeriod"/>
            </a:pPr>
            <a:r>
              <a:rPr lang="en-US" b="1" dirty="0"/>
              <a:t> Analyze, Interpret, and Share Results: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4487190"/>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234192"/>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11" name="Content Placeholder 10"/>
          <p:cNvSpPr>
            <a:spLocks noGrp="1"/>
          </p:cNvSpPr>
          <p:nvPr>
            <p:ph idx="1"/>
          </p:nvPr>
        </p:nvSpPr>
        <p:spPr/>
        <p:txBody>
          <a:bodyPr>
            <a:normAutofit/>
          </a:bodyPr>
          <a:lstStyle/>
          <a:p>
            <a:pPr marL="114300" indent="0">
              <a:buNone/>
            </a:pPr>
            <a:r>
              <a:rPr lang="en-US" dirty="0"/>
              <a:t>		</a:t>
            </a:r>
          </a:p>
          <a:p>
            <a:pPr marL="114300" indent="0">
              <a:buNone/>
            </a:pPr>
            <a:r>
              <a:rPr lang="en-US" dirty="0"/>
              <a:t>		</a:t>
            </a:r>
            <a:r>
              <a:rPr lang="en-US" sz="2800" b="1" dirty="0"/>
              <a:t>State the Objective</a:t>
            </a:r>
          </a:p>
          <a:p>
            <a:endParaRPr lang="en-US" dirty="0"/>
          </a:p>
          <a:p>
            <a:r>
              <a:rPr lang="en-US" sz="2600" dirty="0"/>
              <a:t>DOE Objective Examples:</a:t>
            </a:r>
          </a:p>
          <a:p>
            <a:pPr lvl="1"/>
            <a:r>
              <a:rPr lang="en-US" dirty="0"/>
              <a:t>“To determine the effects of tire pressure on gas mileage”</a:t>
            </a:r>
          </a:p>
          <a:p>
            <a:pPr lvl="1"/>
            <a:r>
              <a:rPr lang="en-US" dirty="0"/>
              <a:t>“To determine which factors have the most impact on gas mileage”</a:t>
            </a:r>
          </a:p>
          <a:p>
            <a:pPr lvl="1"/>
            <a:r>
              <a:rPr lang="en-US" dirty="0"/>
              <a:t>“To determine the effects of a pick-up truck’s tailgate (up vs. down) on the truck’s gas mileage”</a:t>
            </a:r>
          </a:p>
          <a:p>
            <a:pPr lvl="1"/>
            <a:r>
              <a:rPr lang="en-US" dirty="0"/>
              <a:t>“To determine which HVAC and Lighting factors are contributing most to Kwh consumption”</a:t>
            </a:r>
          </a:p>
          <a:p>
            <a:r>
              <a:rPr lang="en-US" sz="2600" dirty="0"/>
              <a:t>DOE objective statements should:</a:t>
            </a:r>
          </a:p>
          <a:p>
            <a:pPr lvl="1"/>
            <a:r>
              <a:rPr lang="en-US" dirty="0"/>
              <a:t>Clearly define what you want to learn from the experiment</a:t>
            </a:r>
          </a:p>
          <a:p>
            <a:pPr lvl="1"/>
            <a:r>
              <a:rPr lang="en-US" dirty="0"/>
              <a:t>Declare study parameters or scope.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990600"/>
            <a:ext cx="1447800" cy="1447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700" y="5143500"/>
            <a:ext cx="1485900" cy="1485900"/>
          </a:xfrm>
          <a:prstGeom prst="rect">
            <a:avLst/>
          </a:prstGeom>
        </p:spPr>
      </p:pic>
    </p:spTree>
    <p:custDataLst>
      <p:tags r:id="rId1"/>
    </p:custDataLst>
    <p:extLst>
      <p:ext uri="{BB962C8B-B14F-4D97-AF65-F5344CB8AC3E}">
        <p14:creationId xmlns:p14="http://schemas.microsoft.com/office/powerpoint/2010/main" val="3187693822"/>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800" y="4953000"/>
            <a:ext cx="1447800" cy="1447800"/>
          </a:xfrm>
          <a:prstGeom prst="rect">
            <a:avLst/>
          </a:prstGeom>
        </p:spPr>
      </p:pic>
    </p:spTree>
    <p:custDataLst>
      <p:tags r:id="rId1"/>
    </p:custDataLst>
    <p:extLst>
      <p:ext uri="{BB962C8B-B14F-4D97-AF65-F5344CB8AC3E}">
        <p14:creationId xmlns:p14="http://schemas.microsoft.com/office/powerpoint/2010/main" val="592318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normAutofit lnSpcReduction="10000"/>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endParaRPr lang="en-US" sz="2200" dirty="0"/>
          </a:p>
          <a:p>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459" y="1143000"/>
            <a:ext cx="1371600" cy="1371600"/>
          </a:xfrm>
          <a:prstGeom prst="rect">
            <a:avLst/>
          </a:prstGeom>
        </p:spPr>
      </p:pic>
    </p:spTree>
    <p:custDataLst>
      <p:tags r:id="rId1"/>
    </p:custDataLst>
    <p:extLst>
      <p:ext uri="{BB962C8B-B14F-4D97-AF65-F5344CB8AC3E}">
        <p14:creationId xmlns:p14="http://schemas.microsoft.com/office/powerpoint/2010/main" val="1827537346"/>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lstStyle/>
          <a:p>
            <a:r>
              <a:rPr lang="en-US" dirty="0"/>
              <a:t>There is still even more to understand about your primary metric before jumping into a DOE.</a:t>
            </a:r>
          </a:p>
          <a:p>
            <a:r>
              <a:rPr lang="en-US" dirty="0"/>
              <a:t>Be sure to answer these questions before proceeding:</a:t>
            </a:r>
          </a:p>
          <a:p>
            <a:endParaRPr lang="en-US" dirty="0"/>
          </a:p>
          <a:p>
            <a:pPr marL="868680" lvl="1" indent="-457200">
              <a:buFont typeface="+mj-lt"/>
              <a:buAutoNum type="arabicPeriod"/>
            </a:pPr>
            <a:r>
              <a:rPr lang="en-US" dirty="0"/>
              <a:t>Is it discrete or continuous?</a:t>
            </a:r>
          </a:p>
          <a:p>
            <a:pPr marL="868680" lvl="1" indent="-457200">
              <a:buFont typeface="+mj-lt"/>
              <a:buAutoNum type="arabicPeriod"/>
            </a:pPr>
            <a:r>
              <a:rPr lang="en-US" dirty="0"/>
              <a:t>Do you want to shift its mean?</a:t>
            </a:r>
          </a:p>
          <a:p>
            <a:pPr marL="868680" lvl="1" indent="-457200">
              <a:buFont typeface="+mj-lt"/>
              <a:buAutoNum type="arabicPeriod"/>
            </a:pPr>
            <a:r>
              <a:rPr lang="en-US" dirty="0"/>
              <a:t>Do you want to squeeze variation?</a:t>
            </a:r>
          </a:p>
          <a:p>
            <a:pPr marL="868680" lvl="1" indent="-457200">
              <a:buFont typeface="+mj-lt"/>
              <a:buAutoNum type="arabicPeriod"/>
            </a:pPr>
            <a:r>
              <a:rPr lang="en-US" dirty="0"/>
              <a:t>What is the baseline?</a:t>
            </a:r>
          </a:p>
          <a:p>
            <a:pPr marL="868680" lvl="1" indent="-457200">
              <a:buFont typeface="+mj-lt"/>
              <a:buAutoNum type="arabicPeriod"/>
            </a:pPr>
            <a:r>
              <a:rPr lang="en-US" dirty="0"/>
              <a:t>Is it in control?</a:t>
            </a:r>
          </a:p>
          <a:p>
            <a:pPr marL="868680" lvl="1" indent="-457200">
              <a:buFont typeface="+mj-lt"/>
              <a:buAutoNum type="arabicPeriod"/>
            </a:pPr>
            <a:r>
              <a:rPr lang="en-US" dirty="0"/>
              <a:t>Is there seasonality, trending, or any cycle?</a:t>
            </a:r>
          </a:p>
          <a:p>
            <a:pPr marL="868680" lvl="1" indent="-457200">
              <a:buFont typeface="+mj-lt"/>
              <a:buAutoNum type="arabicPeriod"/>
            </a:pPr>
            <a:r>
              <a:rPr lang="en-US" dirty="0"/>
              <a:t>How much change do you want to detect?</a:t>
            </a:r>
          </a:p>
          <a:p>
            <a:pPr marL="868680" lvl="1" indent="-457200">
              <a:buFont typeface="+mj-lt"/>
              <a:buAutoNum type="arabicPeriod"/>
            </a:pPr>
            <a:r>
              <a:rPr lang="en-US" dirty="0"/>
              <a:t>Is your metric normally distributed?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038600"/>
            <a:ext cx="1981200" cy="1981200"/>
          </a:xfrm>
          <a:prstGeom prst="rect">
            <a:avLst/>
          </a:prstGeom>
        </p:spPr>
      </p:pic>
    </p:spTree>
    <p:custDataLst>
      <p:tags r:id="rId1"/>
    </p:custDataLst>
    <p:extLst>
      <p:ext uri="{BB962C8B-B14F-4D97-AF65-F5344CB8AC3E}">
        <p14:creationId xmlns:p14="http://schemas.microsoft.com/office/powerpoint/2010/main" val="393952342"/>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14800"/>
            <a:ext cx="1981200" cy="1981200"/>
          </a:xfrm>
          <a:prstGeom prst="rect">
            <a:avLst/>
          </a:prstGeom>
        </p:spPr>
      </p:pic>
    </p:spTree>
    <p:custDataLst>
      <p:tags r:id="rId1"/>
    </p:custDataLst>
    <p:extLst>
      <p:ext uri="{BB962C8B-B14F-4D97-AF65-F5344CB8AC3E}">
        <p14:creationId xmlns:p14="http://schemas.microsoft.com/office/powerpoint/2010/main" val="741944120"/>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5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000" b="1" dirty="0">
                <a:latin typeface="+mj-lt"/>
              </a:rPr>
              <a:t>Factor settings </a:t>
            </a:r>
            <a:r>
              <a:rPr lang="en-US" sz="4000" dirty="0">
                <a:latin typeface="+mj-lt"/>
              </a:rPr>
              <a:t>are the range of values selected for each factor.</a:t>
            </a:r>
          </a:p>
          <a:p>
            <a:r>
              <a:rPr lang="en-US" sz="4000" dirty="0">
                <a:latin typeface="+mj-lt"/>
              </a:rPr>
              <a:t>Factor settings need to be predetermined before every experiment.</a:t>
            </a:r>
          </a:p>
          <a:p>
            <a:pPr lvl="1"/>
            <a:r>
              <a:rPr lang="en-US" sz="3600" dirty="0">
                <a:latin typeface="+mj-lt"/>
              </a:rPr>
              <a:t>Let us use this paper airplane as an example. Our factors under study for max distance as a response might be:</a:t>
            </a:r>
          </a:p>
          <a:p>
            <a:pPr marL="1234440" lvl="2" indent="-457200">
              <a:buFont typeface="+mj-lt"/>
              <a:buAutoNum type="arabicPeriod"/>
            </a:pPr>
            <a:r>
              <a:rPr lang="en-US" sz="3300" dirty="0">
                <a:latin typeface="+mj-lt"/>
              </a:rPr>
              <a:t>Number of folds</a:t>
            </a:r>
          </a:p>
          <a:p>
            <a:pPr marL="1234440" lvl="2" indent="-457200">
              <a:buFont typeface="+mj-lt"/>
              <a:buAutoNum type="arabicPeriod"/>
            </a:pPr>
            <a:r>
              <a:rPr lang="en-US" sz="3300" dirty="0">
                <a:latin typeface="+mj-lt"/>
              </a:rPr>
              <a:t>Paper weight</a:t>
            </a:r>
          </a:p>
          <a:p>
            <a:pPr marL="1234440" lvl="2" indent="-457200">
              <a:buFont typeface="+mj-lt"/>
              <a:buAutoNum type="arabicPeriod"/>
            </a:pPr>
            <a:r>
              <a:rPr lang="en-US" sz="3300" dirty="0">
                <a:latin typeface="+mj-lt"/>
              </a:rPr>
              <a:t>Paperclip (yes or no)</a:t>
            </a:r>
          </a:p>
          <a:p>
            <a:pPr marL="1234440" lvl="2" indent="-457200">
              <a:buFont typeface="+mj-lt"/>
              <a:buAutoNum type="arabicPeriod"/>
            </a:pPr>
            <a:r>
              <a:rPr lang="en-US" sz="3300" dirty="0">
                <a:latin typeface="+mj-lt"/>
              </a:rPr>
              <a:t>Thrust</a:t>
            </a:r>
          </a:p>
          <a:p>
            <a:pPr marL="1234440" lvl="2" indent="-457200">
              <a:buFont typeface="+mj-lt"/>
              <a:buAutoNum type="arabicPeriod"/>
            </a:pPr>
            <a:r>
              <a:rPr lang="en-US" sz="3300" dirty="0">
                <a:latin typeface="+mj-lt"/>
              </a:rPr>
              <a:t>Launch height</a:t>
            </a:r>
          </a:p>
          <a:p>
            <a:pPr marL="1234440" lvl="2" indent="-457200">
              <a:buFont typeface="+mj-lt"/>
              <a:buAutoNum type="arabicPeriod"/>
            </a:pPr>
            <a:r>
              <a:rPr lang="en-US" sz="3300" dirty="0">
                <a:latin typeface="+mj-lt"/>
              </a:rPr>
              <a:t>Launch angle etc.</a:t>
            </a:r>
          </a:p>
          <a:p>
            <a:pPr lvl="1"/>
            <a:endParaRPr lang="en-US" sz="3600" dirty="0">
              <a:latin typeface="+mj-lt"/>
            </a:endParaRPr>
          </a:p>
          <a:p>
            <a:pPr lvl="1"/>
            <a:r>
              <a:rPr lang="en-US" sz="4000" dirty="0">
                <a:latin typeface="+mj-lt"/>
              </a:rPr>
              <a:t>Factor settings are important because each setting selection should provide value to the study.</a:t>
            </a:r>
          </a:p>
          <a:p>
            <a:pPr lvl="2"/>
            <a:r>
              <a:rPr lang="en-US" sz="3600" dirty="0">
                <a:latin typeface="+mj-lt"/>
              </a:rPr>
              <a:t>Understanding the “margin” where that value can be found is where an experienced Black Belt will earn their keep.</a:t>
            </a:r>
          </a:p>
          <a:p>
            <a:pPr lvl="2"/>
            <a:r>
              <a:rPr lang="en-US" sz="3600" dirty="0">
                <a:latin typeface="+mj-lt"/>
              </a:rPr>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53850" y="2260803"/>
            <a:ext cx="1625397" cy="1625397"/>
          </a:xfrm>
        </p:spPr>
      </p:pic>
      <p:sp>
        <p:nvSpPr>
          <p:cNvPr id="5" name="Slide Number Placeholder 4"/>
          <p:cNvSpPr>
            <a:spLocks noGrp="1"/>
          </p:cNvSpPr>
          <p:nvPr>
            <p:ph type="sldNum" sz="quarter" idx="4"/>
          </p:nvPr>
        </p:nvSpPr>
        <p:spPr/>
        <p:txBody>
          <a:bodyPr/>
          <a:lstStyle/>
          <a:p>
            <a:fld id="{5A6A12F4-C341-4E64-9C18-B0BA3358FAF5}" type="slidenum">
              <a:rPr lang="en-US" smtClean="0"/>
              <a:pPr/>
              <a:t>813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400" y="2879366"/>
            <a:ext cx="381000" cy="381000"/>
          </a:xfrm>
          <a:prstGeom prst="rect">
            <a:avLst/>
          </a:prstGeom>
        </p:spPr>
      </p:pic>
    </p:spTree>
    <p:custDataLst>
      <p:tags r:id="rId1"/>
    </p:custDataLst>
    <p:extLst>
      <p:ext uri="{BB962C8B-B14F-4D97-AF65-F5344CB8AC3E}">
        <p14:creationId xmlns:p14="http://schemas.microsoft.com/office/powerpoint/2010/main" val="424087096"/>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u="sng" dirty="0"/>
              <a:t>Screening Designs</a:t>
            </a:r>
            <a:r>
              <a:rPr lang="en-US" dirty="0"/>
              <a:t>:</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u="sng" dirty="0"/>
              <a:t>Characterization Designs</a:t>
            </a:r>
            <a:r>
              <a:rPr lang="en-US" dirty="0"/>
              <a:t>:</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u="sng" dirty="0"/>
              <a:t>Optimization Designs</a:t>
            </a:r>
            <a:r>
              <a:rPr lang="en-US" dirty="0"/>
              <a:t>:</a:t>
            </a:r>
          </a:p>
          <a:p>
            <a:pPr lvl="2">
              <a:lnSpc>
                <a:spcPct val="90000"/>
              </a:lnSpc>
            </a:pPr>
            <a:r>
              <a:rPr lang="en-US" dirty="0"/>
              <a:t>Full factorials</a:t>
            </a:r>
          </a:p>
          <a:p>
            <a:pPr lvl="2">
              <a:lnSpc>
                <a:spcPct val="90000"/>
              </a:lnSpc>
            </a:pPr>
            <a:r>
              <a:rPr lang="en-US" dirty="0"/>
              <a:t>Response surface designs.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27293"/>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96239" y="3633282"/>
            <a:ext cx="6139121" cy="2772000"/>
          </a:xfrm>
        </p:spPr>
      </p:pic>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latin typeface="+mj-lt"/>
              </a:rPr>
              <a:t>DOEs can require a fair amount of coordination between human and capital resources.</a:t>
            </a:r>
          </a:p>
          <a:p>
            <a:pPr>
              <a:lnSpc>
                <a:spcPct val="90000"/>
              </a:lnSpc>
            </a:pPr>
            <a:r>
              <a:rPr lang="en-US" dirty="0">
                <a:latin typeface="+mj-lt"/>
              </a:rPr>
              <a:t>Preparing a DOE project plan is a wise step.</a:t>
            </a:r>
          </a:p>
          <a:p>
            <a:pPr>
              <a:lnSpc>
                <a:spcPct val="90000"/>
              </a:lnSpc>
            </a:pPr>
            <a:r>
              <a:rPr lang="en-US" dirty="0">
                <a:latin typeface="+mj-lt"/>
              </a:rPr>
              <a:t>Make sure you identify critical dependencies like interfering with production or operating hours etc.</a:t>
            </a:r>
          </a:p>
          <a:p>
            <a:pPr>
              <a:lnSpc>
                <a:spcPct val="90000"/>
              </a:lnSpc>
            </a:pPr>
            <a:r>
              <a:rPr lang="en-US" dirty="0">
                <a:latin typeface="+mj-lt"/>
              </a:rPr>
              <a:t>Use project management software or, at a minimum, a Gantt chart to help you identify </a:t>
            </a:r>
            <a:r>
              <a:rPr lang="en-US" i="1" dirty="0">
                <a:latin typeface="+mj-lt"/>
              </a:rPr>
              <a:t>critical path items</a:t>
            </a:r>
            <a:r>
              <a:rPr lang="en-US" dirty="0">
                <a:latin typeface="+mj-lt"/>
              </a:rPr>
              <a:t>.</a:t>
            </a:r>
          </a:p>
        </p:txBody>
      </p:sp>
    </p:spTree>
    <p:custDataLst>
      <p:tags r:id="rId1"/>
    </p:custDataLst>
    <p:extLst>
      <p:ext uri="{BB962C8B-B14F-4D97-AF65-F5344CB8AC3E}">
        <p14:creationId xmlns:p14="http://schemas.microsoft.com/office/powerpoint/2010/main" val="65460950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r>
              <a:rPr lang="en-US" sz="1600" i="1" dirty="0"/>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0052036"/>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277" y="1109382"/>
            <a:ext cx="3630646"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817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9400330"/>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601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0" y="1104900"/>
            <a:ext cx="4722569"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818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8343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7867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9906000" cy="1828801"/>
          </a:xfrm>
        </p:spPr>
        <p:txBody>
          <a:bodyPr/>
          <a:lstStyle/>
          <a:p>
            <a:r>
              <a:rPr lang="en-US" dirty="0"/>
              <a:t>4.3.3 Experiment Design Considerations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480809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5332668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5635164"/>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4.4 Full Factorial Experiments</a:t>
            </a:r>
          </a:p>
          <a:p>
            <a:pPr marL="114300" indent="0">
              <a:buNone/>
            </a:pPr>
            <a:r>
              <a:rPr lang="en-US" sz="1600" dirty="0">
                <a:solidFill>
                  <a:schemeClr val="tx1"/>
                </a:solidFill>
              </a:rPr>
              <a:t>   4.4.1 2k Full Factorial Designs</a:t>
            </a:r>
          </a:p>
          <a:p>
            <a:pPr marL="114300" indent="0">
              <a:buNone/>
            </a:pPr>
            <a:r>
              <a:rPr lang="en-US" sz="1600" dirty="0">
                <a:solidFill>
                  <a:schemeClr val="tx1"/>
                </a:solidFill>
              </a:rPr>
              <a:t>   4.4.2 Linear and Quadratic Models</a:t>
            </a:r>
          </a:p>
          <a:p>
            <a:pPr marL="114300" indent="0">
              <a:buNone/>
            </a:pPr>
            <a:r>
              <a:rPr lang="en-US" sz="1600" dirty="0">
                <a:solidFill>
                  <a:schemeClr val="tx1"/>
                </a:solidFill>
              </a:rPr>
              <a:t>   4.4.3 Balanced and Orthogonal Designs</a:t>
            </a:r>
          </a:p>
          <a:p>
            <a:pPr marL="114300" indent="0">
              <a:buNone/>
            </a:pPr>
            <a:r>
              <a:rPr lang="en-US" sz="1600" dirty="0">
                <a:solidFill>
                  <a:schemeClr val="tx1"/>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983753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4.4.1 2k Full Factorial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6474374"/>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DOE Key Terms</a:t>
            </a:r>
          </a:p>
        </p:txBody>
      </p:sp>
      <p:sp>
        <p:nvSpPr>
          <p:cNvPr id="12" name="Content Placeholder 2"/>
          <p:cNvSpPr>
            <a:spLocks noGrp="1"/>
          </p:cNvSpPr>
          <p:nvPr>
            <p:ph idx="1"/>
          </p:nvPr>
        </p:nvSpPr>
        <p:spPr/>
        <p:txBody>
          <a:bodyPr>
            <a:normAutofit fontScale="92500" lnSpcReduction="2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 </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Factor Levels</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r>
              <a:rPr lang="en-US" b="1" dirty="0"/>
              <a:t>Main Effect</a:t>
            </a:r>
            <a:r>
              <a:rPr lang="en-US" dirty="0"/>
              <a:t>: The average change from one level setting to another for a single factor</a:t>
            </a:r>
          </a:p>
          <a:p>
            <a:r>
              <a:rPr lang="en-US" b="1" dirty="0"/>
              <a:t>Interaction</a:t>
            </a:r>
            <a:r>
              <a:rPr lang="en-US" dirty="0"/>
              <a:t>: The combined effect of two factors independent of the main effect of each factor</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825</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481090"/>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b="1" dirty="0"/>
              <a:t>Factors</a:t>
            </a:r>
            <a:r>
              <a:rPr lang="en-US" dirty="0"/>
              <a:t> in DOE are the potential causes that might have significant impact on the outcome of a process or a product.</a:t>
            </a:r>
          </a:p>
          <a:p>
            <a:endParaRPr lang="en-US" dirty="0"/>
          </a:p>
          <a:p>
            <a:r>
              <a:rPr lang="en-US" dirty="0"/>
              <a:t>Factors are the inputs of a process or system and the </a:t>
            </a:r>
            <a:r>
              <a:rPr lang="en-US" i="1" dirty="0"/>
              <a:t>response</a:t>
            </a:r>
            <a:r>
              <a:rPr lang="en-US" dirty="0"/>
              <a:t> is the output of it.</a:t>
            </a:r>
          </a:p>
          <a:p>
            <a:endParaRPr lang="en-US" dirty="0"/>
          </a:p>
          <a:p>
            <a:r>
              <a:rPr lang="en-US" dirty="0"/>
              <a:t>Factors can be continuous or discrete variables.</a:t>
            </a:r>
          </a:p>
          <a:p>
            <a:endParaRPr lang="en-US" dirty="0"/>
          </a:p>
          <a:p>
            <a:r>
              <a:rPr lang="en-US" dirty="0"/>
              <a:t>Most experiments use two or more factors. Ask subject matter experts’ opinions for main factors selection. The more factors in DOE, the more costs triggered.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5421414"/>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dirty="0"/>
              <a:t>The goal of a DOE is to measure the effects of factors and interactions of factors on the outcome.</a:t>
            </a:r>
          </a:p>
          <a:p>
            <a:endParaRPr lang="en-US" dirty="0"/>
          </a:p>
          <a:p>
            <a:r>
              <a:rPr lang="en-US" dirty="0"/>
              <a:t>In DOE: </a:t>
            </a:r>
          </a:p>
          <a:p>
            <a:pPr lvl="1"/>
            <a:r>
              <a:rPr lang="en-US" dirty="0"/>
              <a:t>First, we create a set of different combinations of factors each at different levels.</a:t>
            </a:r>
          </a:p>
          <a:p>
            <a:pPr lvl="1"/>
            <a:r>
              <a:rPr lang="en-US" dirty="0"/>
              <a:t>Second, we run the experiment and collect the response values in different scenarios.</a:t>
            </a:r>
          </a:p>
          <a:p>
            <a:pPr lvl="1"/>
            <a:r>
              <a:rPr lang="en-US" dirty="0"/>
              <a:t>Third, we analyze the results and test how the response changes accordingly when factors change.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5321663"/>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Factor levels are the selected settings of a factor we are testing in the experiment.</a:t>
            </a:r>
          </a:p>
          <a:p>
            <a:endParaRPr lang="en-US" dirty="0"/>
          </a:p>
          <a:p>
            <a:r>
              <a:rPr lang="en-US" dirty="0"/>
              <a:t>The more levels a factor has, the more scenarios we have to create and test. As a result, more resources are required to collect samples and the model is more complicated.</a:t>
            </a:r>
          </a:p>
          <a:p>
            <a:endParaRPr lang="en-US" dirty="0"/>
          </a:p>
          <a:p>
            <a:r>
              <a:rPr lang="en-US" dirty="0"/>
              <a:t>The most popular DOE is two-level design, meaning only two levels for each factor.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42491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Code of factor levels</a:t>
            </a:r>
          </a:p>
          <a:p>
            <a:pPr lvl="1"/>
            <a:r>
              <a:rPr lang="en-US" dirty="0"/>
              <a:t>High vs. Low</a:t>
            </a:r>
          </a:p>
          <a:p>
            <a:pPr lvl="1"/>
            <a:r>
              <a:rPr lang="en-US" dirty="0"/>
              <a:t>(+1) vs. (-1)</a:t>
            </a:r>
          </a:p>
          <a:p>
            <a:pPr lvl="1"/>
            <a:r>
              <a:rPr lang="en-US" dirty="0"/>
              <a:t>(+) vs. (-)</a:t>
            </a:r>
          </a:p>
          <a:p>
            <a:r>
              <a:rPr lang="en-US" dirty="0"/>
              <a:t>Example of factor levels</a:t>
            </a:r>
          </a:p>
          <a:p>
            <a:pPr lvl="1"/>
            <a:r>
              <a:rPr lang="en-US" dirty="0"/>
              <a:t>A study on how two factors affect the taste of cakes.</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4211" name="Picture 3"/>
          <p:cNvPicPr>
            <a:picLocks noChangeAspect="1" noChangeArrowheads="1"/>
          </p:cNvPicPr>
          <p:nvPr/>
        </p:nvPicPr>
        <p:blipFill>
          <a:blip r:embed="rId4" cstate="print"/>
          <a:srcRect/>
          <a:stretch>
            <a:fillRect/>
          </a:stretch>
        </p:blipFill>
        <p:spPr bwMode="auto">
          <a:xfrm>
            <a:off x="2743201" y="4267201"/>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86655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normAutofit/>
          </a:bodyPr>
          <a:lstStyle/>
          <a:p>
            <a:r>
              <a:rPr lang="en-US" dirty="0"/>
              <a:t>A </a:t>
            </a:r>
            <a:r>
              <a:rPr lang="en-US" b="1" dirty="0"/>
              <a:t>treatment </a:t>
            </a:r>
            <a:r>
              <a:rPr lang="en-US" dirty="0"/>
              <a:t>is a combination of different factors at different levels.</a:t>
            </a:r>
          </a:p>
          <a:p>
            <a:endParaRPr lang="en-US" dirty="0"/>
          </a:p>
          <a:p>
            <a:r>
              <a:rPr lang="en-US" dirty="0"/>
              <a:t>It is a unique scenario setting in an experiment.</a:t>
            </a:r>
          </a:p>
          <a:p>
            <a:endParaRPr lang="en-US" dirty="0"/>
          </a:p>
          <a:p>
            <a:r>
              <a:rPr lang="en-US" dirty="0"/>
              <a:t>Coding treatments:</a:t>
            </a:r>
          </a:p>
          <a:p>
            <a:pPr lvl="1"/>
            <a:r>
              <a:rPr lang="en-US" dirty="0"/>
              <a:t>If there are two factors in an experiment, we name one factor A and the other factor B.</a:t>
            </a:r>
          </a:p>
          <a:p>
            <a:pPr lvl="1"/>
            <a:r>
              <a:rPr lang="en-US" dirty="0"/>
              <a:t>A single treatment in an experiment is named for each factor:</a:t>
            </a:r>
          </a:p>
          <a:p>
            <a:pPr lvl="2"/>
            <a:r>
              <a:rPr lang="en-US" dirty="0"/>
              <a:t>--, +-, -+ and ++</a:t>
            </a:r>
          </a:p>
          <a:p>
            <a:pPr lvl="2"/>
            <a:r>
              <a:rPr lang="en-US" dirty="0"/>
              <a:t>l, a, b and ab</a:t>
            </a:r>
          </a:p>
          <a:p>
            <a:pPr>
              <a:buNone/>
            </a:pPr>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6628861"/>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lstStyle/>
          <a:p>
            <a:r>
              <a:rPr lang="en-US" dirty="0"/>
              <a:t>Example of treatment</a:t>
            </a:r>
          </a:p>
          <a:p>
            <a:pPr lvl="1"/>
            <a:r>
              <a:rPr lang="en-US" dirty="0"/>
              <a:t>A study on how two factors affect the taste of cakes.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831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22098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114800" y="43434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rot="5400000">
            <a:off x="6172200" y="403458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86007688"/>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A </a:t>
            </a:r>
            <a:r>
              <a:rPr lang="en-US" b="1" dirty="0"/>
              <a:t>response</a:t>
            </a:r>
            <a:r>
              <a:rPr lang="en-US" dirty="0"/>
              <a:t> is the output of a process, a system, or a product.</a:t>
            </a:r>
          </a:p>
          <a:p>
            <a:endParaRPr lang="en-US" dirty="0"/>
          </a:p>
          <a:p>
            <a:r>
              <a:rPr lang="en-US" dirty="0"/>
              <a:t>It is the outcome we are interested to improve by optimizing the settings of factors.</a:t>
            </a:r>
          </a:p>
          <a:p>
            <a:endParaRPr lang="en-US" dirty="0"/>
          </a:p>
          <a:p>
            <a:r>
              <a:rPr lang="en-US" dirty="0"/>
              <a:t>In an experiment, we observe, record, and analyze the corresponding changes occurring in the response after changing the settings of different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27549059"/>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Example of treatment</a:t>
            </a:r>
          </a:p>
          <a:p>
            <a:pPr lvl="1"/>
            <a:r>
              <a:rPr lang="en-US" dirty="0"/>
              <a:t>A study on how two factors affect the taste of cakes. We use a predefined metric to measure the cake’s tastiness.</a:t>
            </a:r>
          </a:p>
          <a:p>
            <a:pPr lvl="1"/>
            <a:r>
              <a:rPr lang="en-US" dirty="0"/>
              <a:t>After running each treatment, we obtain and record the resulting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7285" name="Picture 5"/>
          <p:cNvPicPr>
            <a:picLocks noChangeAspect="1" noChangeArrowheads="1"/>
          </p:cNvPicPr>
          <p:nvPr/>
        </p:nvPicPr>
        <p:blipFill>
          <a:blip r:embed="rId4" cstate="print"/>
          <a:srcRect/>
          <a:stretch>
            <a:fillRect/>
          </a:stretch>
        </p:blipFill>
        <p:spPr bwMode="auto">
          <a:xfrm>
            <a:off x="3962400" y="4989292"/>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3352800" y="3145832"/>
            <a:ext cx="4572000" cy="15785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3" name="Right Arrow 12"/>
          <p:cNvSpPr/>
          <p:nvPr/>
        </p:nvSpPr>
        <p:spPr>
          <a:xfrm rot="5400000">
            <a:off x="6781800" y="46952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3169224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b="1" dirty="0"/>
              <a:t>Main effect </a:t>
            </a:r>
            <a:r>
              <a:rPr lang="en-US" dirty="0"/>
              <a:t>is the average change in the response resulting from the change in the levels of a factor.</a:t>
            </a:r>
          </a:p>
          <a:p>
            <a:endParaRPr lang="en-US" dirty="0"/>
          </a:p>
          <a:p>
            <a:r>
              <a:rPr lang="en-US" dirty="0"/>
              <a:t>It captures the effect of a factor alone on the response without taking into consideration other factors.</a:t>
            </a:r>
          </a:p>
          <a:p>
            <a:endParaRPr lang="en-US" dirty="0"/>
          </a:p>
          <a:p>
            <a:r>
              <a:rPr lang="en-US" dirty="0"/>
              <a:t>In the baking cake example, the main effects of temperature and time length are</a:t>
            </a:r>
          </a:p>
        </p:txBody>
      </p:sp>
      <p:sp>
        <p:nvSpPr>
          <p:cNvPr id="7" name="Slide Number Placeholder 6"/>
          <p:cNvSpPr>
            <a:spLocks noGrp="1"/>
          </p:cNvSpPr>
          <p:nvPr>
            <p:ph type="sldNum" sz="quarter" idx="4"/>
          </p:nvPr>
        </p:nvSpPr>
        <p:spPr/>
        <p:txBody>
          <a:bodyPr/>
          <a:lstStyle/>
          <a:p>
            <a:fld id="{5A6A12F4-C341-4E64-9C18-B0BA3358FAF5}" type="slidenum">
              <a:rPr lang="en-US" smtClean="0"/>
              <a:pPr/>
              <a:t>834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6025718"/>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87042"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1118320216"/>
              </p:ext>
            </p:extLst>
          </p:nvPr>
        </p:nvGraphicFramePr>
        <p:xfrm>
          <a:off x="3856831" y="5562600"/>
          <a:ext cx="3817937" cy="654050"/>
        </p:xfrm>
        <a:graphic>
          <a:graphicData uri="http://schemas.openxmlformats.org/presentationml/2006/ole">
            <mc:AlternateContent xmlns:mc="http://schemas.openxmlformats.org/markup-compatibility/2006">
              <mc:Choice xmlns:v="urn:schemas-microsoft-com:vml" Requires="v">
                <p:oleObj spid="_x0000_s87043"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5626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95066177"/>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dirty="0"/>
              <a:t>Interpretation of main effect in the example:</a:t>
            </a:r>
          </a:p>
          <a:p>
            <a:pPr lvl="1"/>
            <a:endParaRPr lang="en-US" sz="2400" dirty="0"/>
          </a:p>
          <a:p>
            <a:pPr lvl="1"/>
            <a:r>
              <a:rPr lang="en-US" dirty="0"/>
              <a:t>By changing the temperature level of the oven from high to low, the response (i.e., tastiness of the cake) increases by 6 measurement units.</a:t>
            </a:r>
          </a:p>
          <a:p>
            <a:pPr lvl="1"/>
            <a:endParaRPr lang="en-US" dirty="0"/>
          </a:p>
          <a:p>
            <a:pPr lvl="1"/>
            <a:r>
              <a:rPr lang="en-US" dirty="0"/>
              <a:t>By changing the time length of baking from high to low, the response (i.e., tastiness of the cake) increases by 2 measurement units.</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852908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b="1" dirty="0"/>
              <a:t>Interaction effect </a:t>
            </a:r>
            <a:r>
              <a:rPr lang="en-US" dirty="0"/>
              <a:t>is the average change in the response resulting from the change in the interaction of multiple factors.</a:t>
            </a:r>
          </a:p>
          <a:p>
            <a:endParaRPr lang="en-US" dirty="0"/>
          </a:p>
          <a:p>
            <a:r>
              <a:rPr lang="en-US" dirty="0"/>
              <a:t>It occurs when the change in the response triggered by one factor depends on the change in other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70277"/>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dirty="0"/>
              <a:t>Example of interaction effect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By changing the interaction from high to low, the response (i.e., tastiness of the cake) increases by 4 measurement units.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2590801" y="2133601"/>
            <a:ext cx="6863985" cy="1447801"/>
            <a:chOff x="838200" y="2514600"/>
            <a:chExt cx="6863985" cy="1447801"/>
          </a:xfrm>
        </p:grpSpPr>
        <p:pic>
          <p:nvPicPr>
            <p:cNvPr id="99331" name="Picture 3"/>
            <p:cNvPicPr>
              <a:picLocks noChangeAspect="1" noChangeArrowheads="1"/>
            </p:cNvPicPr>
            <p:nvPr/>
          </p:nvPicPr>
          <p:blipFill>
            <a:blip r:embed="rId5" cstate="print"/>
            <a:srcRect/>
            <a:stretch>
              <a:fillRect/>
            </a:stretch>
          </p:blipFill>
          <p:spPr bwMode="auto">
            <a:xfrm>
              <a:off x="838200" y="2514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581400" y="2514601"/>
              <a:ext cx="914400" cy="1447800"/>
            </a:xfrm>
            <a:prstGeom prst="wedgeRoundRectCallout">
              <a:avLst>
                <a:gd name="adj1" fmla="val 180899"/>
                <a:gd name="adj2" fmla="val -141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638800" y="3048000"/>
              <a:ext cx="2063385" cy="400110"/>
            </a:xfrm>
            <a:prstGeom prst="rect">
              <a:avLst/>
            </a:prstGeom>
            <a:noFill/>
          </p:spPr>
          <p:txBody>
            <a:bodyPr wrap="none" rtlCol="0">
              <a:spAutoFit/>
            </a:bodyPr>
            <a:lstStyle/>
            <a:p>
              <a:r>
                <a:rPr lang="en-US" sz="2000" b="1" dirty="0">
                  <a:solidFill>
                    <a:srgbClr val="000000"/>
                  </a:solidFill>
                  <a:latin typeface="+mj-lt"/>
                </a:rPr>
                <a:t>One interaction</a:t>
              </a:r>
            </a:p>
          </p:txBody>
        </p:sp>
      </p:grpSp>
      <p:graphicFrame>
        <p:nvGraphicFramePr>
          <p:cNvPr id="99332" name="Object 4"/>
          <p:cNvGraphicFramePr>
            <a:graphicFrameLocks noChangeAspect="1"/>
          </p:cNvGraphicFramePr>
          <p:nvPr>
            <p:extLst>
              <p:ext uri="{D42A27DB-BD31-4B8C-83A1-F6EECF244321}">
                <p14:modId xmlns:p14="http://schemas.microsoft.com/office/powerpoint/2010/main" val="2264044139"/>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88066"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94366719"/>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In a </a:t>
            </a:r>
            <a:r>
              <a:rPr lang="en-US" b="1" dirty="0"/>
              <a:t>full factorial experiment</a:t>
            </a:r>
            <a:r>
              <a:rPr lang="en-US" dirty="0"/>
              <a:t>, all of the possible combinations of factors and levels are created and tested.</a:t>
            </a:r>
          </a:p>
          <a:p>
            <a:endParaRPr lang="en-US" dirty="0"/>
          </a:p>
          <a:p>
            <a:r>
              <a:rPr lang="en-US" dirty="0"/>
              <a:t>For example, for two-level design (i.e., each factor has two levels) with k factors, there are 2</a:t>
            </a:r>
            <a:r>
              <a:rPr lang="en-US" baseline="30000" dirty="0"/>
              <a:t>k</a:t>
            </a:r>
            <a:r>
              <a:rPr lang="en-US" dirty="0"/>
              <a:t> possible scenarios or treatments.</a:t>
            </a:r>
          </a:p>
          <a:p>
            <a:pPr lvl="1"/>
            <a:r>
              <a:rPr lang="en-US" dirty="0"/>
              <a:t>2 factors, each with 2 levels, we have 2</a:t>
            </a:r>
            <a:r>
              <a:rPr lang="en-US" baseline="30000" dirty="0"/>
              <a:t>2 </a:t>
            </a:r>
            <a:r>
              <a:rPr lang="en-US" dirty="0"/>
              <a:t>= 4 treatments</a:t>
            </a:r>
          </a:p>
          <a:p>
            <a:pPr lvl="1"/>
            <a:r>
              <a:rPr lang="en-US" dirty="0"/>
              <a:t>3 factors, each with 2 levels, we have 2</a:t>
            </a:r>
            <a:r>
              <a:rPr lang="en-US" baseline="30000" dirty="0"/>
              <a:t>3 </a:t>
            </a:r>
            <a:r>
              <a:rPr lang="en-US" dirty="0"/>
              <a:t>= 8 treatments</a:t>
            </a:r>
          </a:p>
          <a:p>
            <a:pPr lvl="1"/>
            <a:r>
              <a:rPr lang="en-US" dirty="0"/>
              <a:t>k factors, each with 2 levels, we have 2</a:t>
            </a:r>
            <a:r>
              <a:rPr lang="en-US" baseline="30000" dirty="0"/>
              <a:t>k</a:t>
            </a:r>
            <a:r>
              <a:rPr lang="en-US" dirty="0"/>
              <a:t> treatments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923144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b="1" dirty="0"/>
              <a:t>Full factorial DOE </a:t>
            </a:r>
            <a:r>
              <a:rPr lang="en-US" dirty="0"/>
              <a:t>is used to discover the cause-and-effect relationship between the response and both individual factors and the interaction of factors.</a:t>
            </a:r>
          </a:p>
          <a:p>
            <a:endParaRPr lang="en-US" dirty="0"/>
          </a:p>
          <a:p>
            <a:r>
              <a:rPr lang="en-US" dirty="0"/>
              <a:t>Generate an equation to describe the relationship between Y and the important Xs:</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839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00644384"/>
              </p:ext>
            </p:extLst>
          </p:nvPr>
        </p:nvGraphicFramePr>
        <p:xfrm>
          <a:off x="2359818" y="3730804"/>
          <a:ext cx="6811963" cy="577850"/>
        </p:xfrm>
        <a:graphic>
          <a:graphicData uri="http://schemas.openxmlformats.org/presentationml/2006/ole">
            <mc:AlternateContent xmlns:mc="http://schemas.openxmlformats.org/markup-compatibility/2006">
              <mc:Choice xmlns:v="urn:schemas-microsoft-com:vml" Requires="v">
                <p:oleObj spid="_x0000_s89090"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730804"/>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399" y="4724400"/>
            <a:ext cx="9017001" cy="1200329"/>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 and </a:t>
            </a:r>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 X</a:t>
            </a:r>
            <a:r>
              <a:rPr lang="en-US" i="1" baseline="-25000" dirty="0">
                <a:latin typeface="+mj-lt"/>
              </a:rPr>
              <a:t>k</a:t>
            </a:r>
            <a:r>
              <a:rPr lang="en-US" i="1" dirty="0">
                <a:latin typeface="+mj-lt"/>
              </a:rPr>
              <a:t> </a:t>
            </a:r>
            <a:r>
              <a:rPr lang="en-US" dirty="0">
                <a:latin typeface="+mj-lt"/>
              </a:rPr>
              <a:t>are the factors.</a:t>
            </a:r>
          </a:p>
          <a:p>
            <a:r>
              <a:rPr lang="en-US" i="1" dirty="0">
                <a:latin typeface="+mj-lt"/>
              </a:rPr>
              <a:t>α</a:t>
            </a:r>
            <a:r>
              <a:rPr lang="en-US" i="1" baseline="-25000" dirty="0">
                <a:latin typeface="+mj-lt"/>
              </a:rPr>
              <a:t>0</a:t>
            </a:r>
            <a:r>
              <a:rPr lang="en-US" dirty="0">
                <a:latin typeface="+mj-lt"/>
              </a:rPr>
              <a:t> is the intercept and </a:t>
            </a:r>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p</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2299147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Two-Factor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two-factor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352801" y="23622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61045035"/>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Three-Factor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three-factor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47769736"/>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Four-Factor Full Factorial</a:t>
            </a:r>
          </a:p>
        </p:txBody>
      </p:sp>
      <p:sp>
        <p:nvSpPr>
          <p:cNvPr id="6" name="Content Placeholder 5"/>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four-factor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352800" y="2133600"/>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2909530"/>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Five-Factor Full Factorial</a:t>
            </a:r>
          </a:p>
        </p:txBody>
      </p:sp>
      <p:sp>
        <p:nvSpPr>
          <p:cNvPr id="6" name="Content Placeholder 5"/>
          <p:cNvSpPr>
            <a:spLocks noGrp="1"/>
          </p:cNvSpPr>
          <p:nvPr>
            <p:ph idx="1"/>
          </p:nvPr>
        </p:nvSpPr>
        <p:spPr>
          <a:xfrm>
            <a:off x="5486400" y="1143000"/>
            <a:ext cx="5664200" cy="5486400"/>
          </a:xfrm>
        </p:spPr>
        <p:txBody>
          <a:bodyPr/>
          <a:lstStyle/>
          <a:p>
            <a:r>
              <a:rPr lang="en-US" dirty="0"/>
              <a:t>At left is a design pattern of a two-level five-factor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1828800" y="1165343"/>
            <a:ext cx="3657600" cy="54490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0968547"/>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to Run Experiments</a:t>
            </a:r>
          </a:p>
        </p:txBody>
      </p:sp>
      <p:sp>
        <p:nvSpPr>
          <p:cNvPr id="3" name="Content Placeholder 2"/>
          <p:cNvSpPr>
            <a:spLocks noGrp="1"/>
          </p:cNvSpPr>
          <p:nvPr>
            <p:ph idx="1"/>
          </p:nvPr>
        </p:nvSpPr>
        <p:spPr/>
        <p:txBody>
          <a:bodyPr>
            <a:normAutofit/>
          </a:bodyPr>
          <a:lstStyle/>
          <a:p>
            <a:r>
              <a:rPr lang="en-US" dirty="0"/>
              <a:t>The four design patterns shown earlier are listed in the standard order.</a:t>
            </a:r>
          </a:p>
          <a:p>
            <a:endParaRPr lang="en-US" dirty="0"/>
          </a:p>
          <a:p>
            <a:r>
              <a:rPr lang="en-US" i="1" dirty="0"/>
              <a:t>Standard order</a:t>
            </a:r>
            <a:r>
              <a:rPr lang="en-US" dirty="0"/>
              <a:t> is used to design the combinations/treatments before experiments start.</a:t>
            </a:r>
          </a:p>
          <a:p>
            <a:endParaRPr lang="en-US" dirty="0"/>
          </a:p>
          <a:p>
            <a:r>
              <a:rPr lang="en-US" dirty="0"/>
              <a:t>When actually running the experiments, </a:t>
            </a:r>
            <a:r>
              <a:rPr lang="en-US" i="1" dirty="0"/>
              <a:t>randomizing</a:t>
            </a:r>
            <a:r>
              <a:rPr lang="en-US" dirty="0"/>
              <a:t> the standard order is recommended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3951056"/>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Replication in Experiments</a:t>
            </a:r>
          </a:p>
        </p:txBody>
      </p:sp>
      <p:sp>
        <p:nvSpPr>
          <p:cNvPr id="3" name="Content Placeholder 2"/>
          <p:cNvSpPr>
            <a:spLocks noGrp="1"/>
          </p:cNvSpPr>
          <p:nvPr>
            <p:ph idx="1"/>
          </p:nvPr>
        </p:nvSpPr>
        <p:spPr/>
        <p:txBody>
          <a:bodyPr>
            <a:normAutofit/>
          </a:bodyPr>
          <a:lstStyle/>
          <a:p>
            <a:r>
              <a:rPr lang="en-US" dirty="0"/>
              <a:t>Each treatment can be tested multiple times in an experiment in order to increase the degrees of freedom and improve the capability of analysis. We call this method </a:t>
            </a:r>
            <a:r>
              <a:rPr lang="en-US" b="1" dirty="0"/>
              <a:t>replication</a:t>
            </a:r>
            <a:r>
              <a:rPr lang="en-US" dirty="0"/>
              <a:t>.</a:t>
            </a:r>
          </a:p>
          <a:p>
            <a:endParaRPr lang="en-US" dirty="0"/>
          </a:p>
          <a:p>
            <a:r>
              <a:rPr lang="en-US" b="1" dirty="0"/>
              <a:t>Replicates</a:t>
            </a:r>
            <a:r>
              <a:rPr lang="en-US" dirty="0"/>
              <a:t> are the number of repetitions of running an individual treatment.</a:t>
            </a:r>
          </a:p>
          <a:p>
            <a:endParaRPr lang="en-US" dirty="0"/>
          </a:p>
          <a:p>
            <a:r>
              <a:rPr lang="en-US" dirty="0"/>
              <a:t>The order to run the treatments in an experiment should be randomized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01322517"/>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sz="2200" i="1" dirty="0"/>
              <a:t>Case study: </a:t>
            </a:r>
            <a:r>
              <a:rPr lang="en-US" sz="2200" dirty="0"/>
              <a:t>we are running a 2</a:t>
            </a:r>
            <a:r>
              <a:rPr lang="en-US" sz="2200" baseline="30000" dirty="0"/>
              <a:t>2</a:t>
            </a:r>
            <a:r>
              <a:rPr lang="en-US" sz="2200" dirty="0"/>
              <a:t> full factorial DOE to discover the cause-and-effect relationship between the cake tastiness and two factors: temperature of the oven and time length of baking.</a:t>
            </a:r>
          </a:p>
          <a:p>
            <a:r>
              <a:rPr lang="en-US" sz="2200" dirty="0"/>
              <a:t>Each factor has two levels and there are four treatments in total.</a:t>
            </a:r>
          </a:p>
          <a:p>
            <a:r>
              <a:rPr lang="en-US" sz="2200" dirty="0"/>
              <a:t>We decide to run each treatment twice so that we have enough degrees of freedom to measure the impact of two factors and the interaction between two factors. Therefore, there are eight observations in response eventually.</a:t>
            </a:r>
          </a:p>
        </p:txBody>
      </p:sp>
      <p:sp>
        <p:nvSpPr>
          <p:cNvPr id="7" name="Slide Number Placeholder 6"/>
          <p:cNvSpPr>
            <a:spLocks noGrp="1"/>
          </p:cNvSpPr>
          <p:nvPr>
            <p:ph type="sldNum" sz="quarter" idx="4"/>
          </p:nvPr>
        </p:nvSpPr>
        <p:spPr/>
        <p:txBody>
          <a:bodyPr/>
          <a:lstStyle/>
          <a:p>
            <a:fld id="{5A6A12F4-C341-4E64-9C18-B0BA3358FAF5}" type="slidenum">
              <a:rPr lang="en-US" smtClean="0"/>
              <a:pPr/>
              <a:t>846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2667001" y="4648201"/>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99889063"/>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After running the four treatments twice in a random order, we obtain the following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4450" name="Picture 2"/>
          <p:cNvPicPr>
            <a:picLocks noChangeAspect="1" noChangeArrowheads="1"/>
          </p:cNvPicPr>
          <p:nvPr/>
        </p:nvPicPr>
        <p:blipFill>
          <a:blip r:embed="rId4" cstate="print"/>
          <a:srcRect/>
          <a:stretch>
            <a:fillRect/>
          </a:stretch>
        </p:blipFill>
        <p:spPr bwMode="auto">
          <a:xfrm>
            <a:off x="3124201" y="24384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756747"/>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5474" name="Picture 2"/>
          <p:cNvPicPr>
            <a:picLocks noChangeAspect="1" noChangeArrowheads="1"/>
          </p:cNvPicPr>
          <p:nvPr/>
        </p:nvPicPr>
        <p:blipFill>
          <a:blip r:embed="rId4" cstate="print"/>
          <a:srcRect/>
          <a:stretch>
            <a:fillRect/>
          </a:stretch>
        </p:blipFill>
        <p:spPr bwMode="auto">
          <a:xfrm>
            <a:off x="2057400"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8593372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A (temperature of the oven):</a:t>
            </a:r>
          </a:p>
          <a:p>
            <a:endParaRPr lang="en-US" dirty="0"/>
          </a:p>
          <a:p>
            <a:endParaRPr lang="en-US" dirty="0"/>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849</a:t>
            </a:fld>
            <a:endParaRPr lang="en-US" dirty="0"/>
          </a:p>
        </p:txBody>
      </p:sp>
      <p:sp>
        <p:nvSpPr>
          <p:cNvPr id="16" name="Footer Placeholder 1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latin typeface="+mj-lt"/>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latin typeface="+mj-lt"/>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48768569"/>
              </p:ext>
            </p:extLst>
          </p:nvPr>
        </p:nvGraphicFramePr>
        <p:xfrm>
          <a:off x="5524500" y="1738075"/>
          <a:ext cx="4114800" cy="828675"/>
        </p:xfrm>
        <a:graphic>
          <a:graphicData uri="http://schemas.openxmlformats.org/presentationml/2006/ole">
            <mc:AlternateContent xmlns:mc="http://schemas.openxmlformats.org/markup-compatibility/2006">
              <mc:Choice xmlns:v="urn:schemas-microsoft-com:vml" Requires="v">
                <p:oleObj spid="_x0000_s9011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1738075"/>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758845325"/>
              </p:ext>
            </p:extLst>
          </p:nvPr>
        </p:nvGraphicFramePr>
        <p:xfrm>
          <a:off x="6715126" y="2895600"/>
          <a:ext cx="2940050" cy="1230313"/>
        </p:xfrm>
        <a:graphic>
          <a:graphicData uri="http://schemas.openxmlformats.org/presentationml/2006/ole">
            <mc:AlternateContent xmlns:mc="http://schemas.openxmlformats.org/markup-compatibility/2006">
              <mc:Choice xmlns:v="urn:schemas-microsoft-com:vml" Requires="v">
                <p:oleObj spid="_x0000_s9011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6" y="2895600"/>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695888" y="4326412"/>
            <a:ext cx="3733800"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3802378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85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850</a:t>
            </a:fld>
            <a:endParaRPr lang="en-US" dirty="0"/>
          </a:p>
        </p:txBody>
      </p:sp>
      <p:sp>
        <p:nvSpPr>
          <p:cNvPr id="18" name="Footer Placeholder 1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952247381"/>
              </p:ext>
            </p:extLst>
          </p:nvPr>
        </p:nvGraphicFramePr>
        <p:xfrm>
          <a:off x="5491966" y="1589092"/>
          <a:ext cx="4114800" cy="828675"/>
        </p:xfrm>
        <a:graphic>
          <a:graphicData uri="http://schemas.openxmlformats.org/presentationml/2006/ole">
            <mc:AlternateContent xmlns:mc="http://schemas.openxmlformats.org/markup-compatibility/2006">
              <mc:Choice xmlns:v="urn:schemas-microsoft-com:vml" Requires="v">
                <p:oleObj spid="_x0000_s91138"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966" y="1589092"/>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153272255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9113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701491" y="4198760"/>
            <a:ext cx="4521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3041288469"/>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851</a:t>
            </a:fld>
            <a:endParaRPr lang="en-US" dirty="0"/>
          </a:p>
        </p:txBody>
      </p:sp>
      <p:sp>
        <p:nvSpPr>
          <p:cNvPr id="18" name="Footer Placeholder 1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1"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31098569"/>
              </p:ext>
            </p:extLst>
          </p:nvPr>
        </p:nvGraphicFramePr>
        <p:xfrm>
          <a:off x="5163671" y="1490663"/>
          <a:ext cx="4729162" cy="828675"/>
        </p:xfrm>
        <a:graphic>
          <a:graphicData uri="http://schemas.openxmlformats.org/presentationml/2006/ole">
            <mc:AlternateContent xmlns:mc="http://schemas.openxmlformats.org/markup-compatibility/2006">
              <mc:Choice xmlns:v="urn:schemas-microsoft-com:vml" Requires="v">
                <p:oleObj spid="_x0000_s92162"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671" y="1490663"/>
                        <a:ext cx="4729162"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52592336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92163"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999713" y="3981271"/>
            <a:ext cx="3703637"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430183681"/>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Sum of squares of factors and interaction</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852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5247803"/>
              </p:ext>
            </p:extLst>
          </p:nvPr>
        </p:nvGraphicFramePr>
        <p:xfrm>
          <a:off x="2400301" y="1752600"/>
          <a:ext cx="5972175" cy="758825"/>
        </p:xfrm>
        <a:graphic>
          <a:graphicData uri="http://schemas.openxmlformats.org/presentationml/2006/ole">
            <mc:AlternateContent xmlns:mc="http://schemas.openxmlformats.org/markup-compatibility/2006">
              <mc:Choice xmlns:v="urn:schemas-microsoft-com:vml" Requires="v">
                <p:oleObj spid="_x0000_s93186"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752600"/>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3039345103"/>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93187"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64563290"/>
              </p:ext>
            </p:extLst>
          </p:nvPr>
        </p:nvGraphicFramePr>
        <p:xfrm>
          <a:off x="2400300" y="3889375"/>
          <a:ext cx="6591300" cy="758825"/>
        </p:xfrm>
        <a:graphic>
          <a:graphicData uri="http://schemas.openxmlformats.org/presentationml/2006/ole">
            <mc:AlternateContent xmlns:mc="http://schemas.openxmlformats.org/markup-compatibility/2006">
              <mc:Choice xmlns:v="urn:schemas-microsoft-com:vml" Requires="v">
                <p:oleObj spid="_x0000_s93188"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89375"/>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51100" y="4878703"/>
            <a:ext cx="6629400" cy="923330"/>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312014295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b="1" dirty="0"/>
              <a:t>Degrees of freedom </a:t>
            </a:r>
            <a:r>
              <a:rPr lang="en-US" dirty="0"/>
              <a:t>of factors and interaction</a:t>
            </a:r>
          </a:p>
          <a:p>
            <a:endParaRPr lang="en-US" dirty="0"/>
          </a:p>
          <a:p>
            <a:endParaRPr lang="en-US" dirty="0"/>
          </a:p>
          <a:p>
            <a:endParaRPr lang="en-US" dirty="0"/>
          </a:p>
          <a:p>
            <a:endParaRPr lang="en-US" dirty="0"/>
          </a:p>
          <a:p>
            <a:endParaRPr lang="en-US" dirty="0"/>
          </a:p>
          <a:p>
            <a:endParaRPr lang="en-US" dirty="0"/>
          </a:p>
          <a:p>
            <a:endParaRPr lang="en-US" dirty="0"/>
          </a:p>
          <a:p>
            <a:pPr indent="-342900"/>
            <a:r>
              <a:rPr lang="en-US" dirty="0"/>
              <a:t>Four degrees of freedom are required in the model because there are three independent variables (a, b, ab interaction) in the equation and one degree of freedom is required for the error:</a:t>
            </a:r>
          </a:p>
          <a:p>
            <a:pPr marL="411480" lvl="1" indent="0" algn="ctr">
              <a:buNone/>
            </a:pPr>
            <a:r>
              <a:rPr lang="en-US" i="1" dirty="0"/>
              <a:t>Y = </a:t>
            </a:r>
            <a:r>
              <a:rPr lang="el-GR" i="1" dirty="0"/>
              <a:t>α</a:t>
            </a:r>
            <a:r>
              <a:rPr lang="en-US" i="1" baseline="-25000" dirty="0"/>
              <a:t>0</a:t>
            </a:r>
            <a:r>
              <a:rPr lang="en-US" i="1" dirty="0"/>
              <a:t> + </a:t>
            </a:r>
            <a:r>
              <a:rPr lang="el-GR" i="1" dirty="0"/>
              <a:t>α</a:t>
            </a:r>
            <a:r>
              <a:rPr lang="en-US" i="1" baseline="-25000" dirty="0"/>
              <a:t>1</a:t>
            </a:r>
            <a:r>
              <a:rPr lang="en-US" i="1" dirty="0"/>
              <a:t> * A + </a:t>
            </a:r>
            <a:r>
              <a:rPr lang="el-GR" i="1" dirty="0"/>
              <a:t>α</a:t>
            </a:r>
            <a:r>
              <a:rPr lang="en-US" i="1" baseline="-25000" dirty="0"/>
              <a:t>2</a:t>
            </a:r>
            <a:r>
              <a:rPr lang="en-US" i="1" dirty="0"/>
              <a:t> * B + </a:t>
            </a:r>
            <a:r>
              <a:rPr lang="el-GR" i="1" dirty="0"/>
              <a:t>α</a:t>
            </a:r>
            <a:r>
              <a:rPr lang="en-US" i="1" baseline="-25000" dirty="0"/>
              <a:t>3</a:t>
            </a:r>
            <a:r>
              <a:rPr lang="en-US" i="1" dirty="0"/>
              <a:t> * A * B + Error</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853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35178481"/>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94210"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544599140"/>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94211"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3396911883"/>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94212"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7820051"/>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94213"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670083738"/>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3260840014"/>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95234"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673456621"/>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95235"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4119962262"/>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95236"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33735136"/>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fontScale="92500"/>
          </a:bodyPr>
          <a:lstStyle/>
          <a:p>
            <a:r>
              <a:rPr lang="en-US" sz="2200" dirty="0"/>
              <a:t>Step 1: Initiate the experiment design</a:t>
            </a:r>
          </a:p>
          <a:p>
            <a:pPr lvl="1"/>
            <a:r>
              <a:rPr lang="en-US" sz="2000" dirty="0"/>
              <a:t>Click SigmaXL -&gt; Design of Experiments -&gt; 2-Level Factorial/Screening -&gt; 2-Level Factorial/Screening Designs</a:t>
            </a:r>
          </a:p>
          <a:p>
            <a:pPr lvl="1"/>
            <a:r>
              <a:rPr lang="en-US" sz="2000" dirty="0"/>
              <a:t>A new window named “2-Level Factorial/Screening Design of Experiments” pops up.</a:t>
            </a:r>
          </a:p>
          <a:p>
            <a:r>
              <a:rPr lang="en-US" sz="2200" dirty="0"/>
              <a:t>Step 2: Enter the response.</a:t>
            </a:r>
          </a:p>
          <a:p>
            <a:pPr lvl="1"/>
            <a:r>
              <a:rPr lang="en-US" sz="2000" dirty="0"/>
              <a:t>Select “1” as the Number of Response.</a:t>
            </a:r>
          </a:p>
          <a:p>
            <a:pPr lvl="1"/>
            <a:r>
              <a:rPr lang="en-US" sz="2000" dirty="0"/>
              <a:t>Enter “Tastiness” into the “Response Name” box.</a:t>
            </a:r>
          </a:p>
          <a:p>
            <a:r>
              <a:rPr lang="en-US" dirty="0"/>
              <a:t>Step 3: Enter the factors and make the design</a:t>
            </a:r>
          </a:p>
          <a:p>
            <a:pPr lvl="1"/>
            <a:r>
              <a:rPr lang="en-US" dirty="0"/>
              <a:t>Select “2” as the Number of Factors</a:t>
            </a:r>
          </a:p>
          <a:p>
            <a:pPr lvl="1"/>
            <a:r>
              <a:rPr lang="en-US" dirty="0"/>
              <a:t>Select “4-Run, 2**2, Full-Factorial” as the design</a:t>
            </a:r>
          </a:p>
          <a:p>
            <a:pPr lvl="1"/>
            <a:r>
              <a:rPr lang="en-US" dirty="0"/>
              <a:t>Select “2” as the Number of Replicates</a:t>
            </a:r>
          </a:p>
          <a:p>
            <a:pPr lvl="1"/>
            <a:r>
              <a:rPr lang="en-US" dirty="0"/>
              <a:t>Enter “Temperature” as the name for factor A</a:t>
            </a:r>
          </a:p>
          <a:p>
            <a:pPr lvl="1"/>
            <a:r>
              <a:rPr lang="en-US" dirty="0"/>
              <a:t>Enter “Time Length” as the name for factor B</a:t>
            </a:r>
          </a:p>
          <a:p>
            <a:pPr lvl="1"/>
            <a:r>
              <a:rPr lang="en-US" dirty="0"/>
              <a:t>Click “OK&gt;&gt;”</a:t>
            </a:r>
          </a:p>
          <a:p>
            <a:pPr lvl="1"/>
            <a:r>
              <a:rPr lang="en-US" dirty="0"/>
              <a:t>The 2</a:t>
            </a:r>
            <a:r>
              <a:rPr lang="en-US" baseline="30000" dirty="0"/>
              <a:t>2</a:t>
            </a:r>
            <a:r>
              <a:rPr lang="en-US" dirty="0"/>
              <a:t> full factorial DOE template appears in the newly generated tab “2 Factor DOE”.</a:t>
            </a:r>
            <a:endParaRPr lang="en-US" sz="2000" dirty="0"/>
          </a:p>
          <a:p>
            <a:pPr lvl="1"/>
            <a:endParaRPr lang="en-US" sz="2000" dirty="0"/>
          </a:p>
          <a:p>
            <a:pPr lvl="1"/>
            <a:endParaRPr lang="en-US" sz="2400" dirty="0"/>
          </a:p>
          <a:p>
            <a:endParaRPr lang="en-US" sz="25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855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658738"/>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7AC4980-E818-4E45-9BD6-CD4B0DA9FEB1}"/>
              </a:ext>
            </a:extLst>
          </p:cNvPr>
          <p:cNvPicPr>
            <a:picLocks noChangeAspect="1"/>
          </p:cNvPicPr>
          <p:nvPr/>
        </p:nvPicPr>
        <p:blipFill>
          <a:blip r:embed="rId4"/>
          <a:stretch>
            <a:fillRect/>
          </a:stretch>
        </p:blipFill>
        <p:spPr>
          <a:xfrm>
            <a:off x="889000" y="1203577"/>
            <a:ext cx="9601200" cy="5387723"/>
          </a:xfrm>
          <a:prstGeom prst="rect">
            <a:avLst/>
          </a:prstGeom>
        </p:spPr>
      </p:pic>
    </p:spTree>
    <p:custDataLst>
      <p:tags r:id="rId1"/>
    </p:custDataLst>
    <p:extLst>
      <p:ext uri="{BB962C8B-B14F-4D97-AF65-F5344CB8AC3E}">
        <p14:creationId xmlns:p14="http://schemas.microsoft.com/office/powerpoint/2010/main" val="3082296910"/>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857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Right Arrow 10"/>
          <p:cNvSpPr/>
          <p:nvPr/>
        </p:nvSpPr>
        <p:spPr>
          <a:xfrm rot="5400000">
            <a:off x="7239000" y="1638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174114" y="1502629"/>
            <a:ext cx="9030972" cy="4881606"/>
          </a:xfrm>
          <a:prstGeom prst="rect">
            <a:avLst/>
          </a:prstGeom>
          <a:ln>
            <a:noFill/>
          </a:ln>
        </p:spPr>
      </p:pic>
    </p:spTree>
    <p:custDataLst>
      <p:tags r:id="rId1"/>
    </p:custDataLst>
    <p:extLst>
      <p:ext uri="{BB962C8B-B14F-4D97-AF65-F5344CB8AC3E}">
        <p14:creationId xmlns:p14="http://schemas.microsoft.com/office/powerpoint/2010/main" val="1718729292"/>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Step 4: Run the experiment and record the response in the table created by SigmaXL</a:t>
            </a:r>
          </a:p>
        </p:txBody>
      </p:sp>
      <p:sp>
        <p:nvSpPr>
          <p:cNvPr id="7" name="Slide Number Placeholder 6"/>
          <p:cNvSpPr>
            <a:spLocks noGrp="1"/>
          </p:cNvSpPr>
          <p:nvPr>
            <p:ph type="sldNum" sz="quarter" idx="4"/>
          </p:nvPr>
        </p:nvSpPr>
        <p:spPr/>
        <p:txBody>
          <a:bodyPr/>
          <a:lstStyle/>
          <a:p>
            <a:fld id="{5A6A12F4-C341-4E64-9C18-B0BA3358FAF5}" type="slidenum">
              <a:rPr lang="en-US" smtClean="0"/>
              <a:pPr/>
              <a:t>858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209800" y="2262652"/>
            <a:ext cx="7315200" cy="3909549"/>
          </a:xfrm>
          <a:prstGeom prst="rect">
            <a:avLst/>
          </a:prstGeom>
        </p:spPr>
      </p:pic>
    </p:spTree>
    <p:custDataLst>
      <p:tags r:id="rId1"/>
    </p:custDataLst>
    <p:extLst>
      <p:ext uri="{BB962C8B-B14F-4D97-AF65-F5344CB8AC3E}">
        <p14:creationId xmlns:p14="http://schemas.microsoft.com/office/powerpoint/2010/main" val="2840866427"/>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lstStyle/>
          <a:p>
            <a:r>
              <a:rPr lang="en-US" dirty="0"/>
              <a:t>Step 5: Analyze the experiment results</a:t>
            </a:r>
          </a:p>
          <a:p>
            <a:pPr lvl="1"/>
            <a:r>
              <a:rPr lang="en-US" dirty="0"/>
              <a:t>Click SigmaXL -&gt; Design of Experiments -&gt; 2-Level Factorial/Screening -&gt; Analyze 2-Level Factorial/Screening Design</a:t>
            </a:r>
          </a:p>
          <a:p>
            <a:pPr lvl="1"/>
            <a:r>
              <a:rPr lang="en-US" dirty="0"/>
              <a:t>A new window named “Analyze 2-Level Factorial/Screening Design” appears in which “Tastiness” is automatically selected as the response variable and three factors including the interaction term are automatically selected as the independent variables.</a:t>
            </a:r>
          </a:p>
          <a:p>
            <a:pPr lvl="1"/>
            <a:r>
              <a:rPr lang="en-US" dirty="0"/>
              <a:t>Click “OK&gt;&gt;”</a:t>
            </a:r>
          </a:p>
          <a:p>
            <a:pPr lvl="1"/>
            <a:r>
              <a:rPr lang="en-US" dirty="0"/>
              <a:t>The DOE analysis results appear in the newly generated tab “Analyze – 2 Factor DOE”.</a:t>
            </a:r>
          </a:p>
          <a:p>
            <a:pPr lvl="1"/>
            <a:endParaRPr lang="en-US" dirty="0"/>
          </a:p>
          <a:p>
            <a:pPr lvl="1">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7204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860</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1927817" y="1184413"/>
            <a:ext cx="7523565" cy="5410200"/>
          </a:xfrm>
          <a:prstGeom prst="rect">
            <a:avLst/>
          </a:prstGeom>
        </p:spPr>
      </p:pic>
    </p:spTree>
    <p:custDataLst>
      <p:tags r:id="rId1"/>
    </p:custDataLst>
    <p:extLst>
      <p:ext uri="{BB962C8B-B14F-4D97-AF65-F5344CB8AC3E}">
        <p14:creationId xmlns:p14="http://schemas.microsoft.com/office/powerpoint/2010/main" val="222948626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2</a:t>
            </a:r>
            <a:r>
              <a:rPr lang="en-US" baseline="30000" dirty="0"/>
              <a:t>k</a:t>
            </a:r>
            <a:r>
              <a:rPr lang="en-US" dirty="0"/>
              <a:t> Full Factorial DOE</a:t>
            </a:r>
          </a:p>
        </p:txBody>
      </p:sp>
      <p:sp>
        <p:nvSpPr>
          <p:cNvPr id="4" name="Slide Number Placeholder 3"/>
          <p:cNvSpPr>
            <a:spLocks noGrp="1"/>
          </p:cNvSpPr>
          <p:nvPr>
            <p:ph type="sldNum" sz="quarter" idx="4"/>
          </p:nvPr>
        </p:nvSpPr>
        <p:spPr/>
        <p:txBody>
          <a:bodyPr/>
          <a:lstStyle/>
          <a:p>
            <a:fld id="{5A6A12F4-C341-4E64-9C18-B0BA3358FAF5}"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7" name="Picture 6"/>
          <p:cNvPicPr>
            <a:picLocks noChangeAspect="1"/>
          </p:cNvPicPr>
          <p:nvPr/>
        </p:nvPicPr>
        <p:blipFill>
          <a:blip r:embed="rId4"/>
          <a:stretch>
            <a:fillRect/>
          </a:stretch>
        </p:blipFill>
        <p:spPr>
          <a:xfrm>
            <a:off x="1371600" y="1143000"/>
            <a:ext cx="6832951" cy="5137414"/>
          </a:xfrm>
          <a:prstGeom prst="rect">
            <a:avLst/>
          </a:prstGeom>
        </p:spPr>
      </p:pic>
      <p:sp>
        <p:nvSpPr>
          <p:cNvPr id="14" name="TextBox 13"/>
          <p:cNvSpPr txBox="1"/>
          <p:nvPr/>
        </p:nvSpPr>
        <p:spPr>
          <a:xfrm>
            <a:off x="4626150" y="5748890"/>
            <a:ext cx="5956300" cy="738650"/>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P value smaller than alpha level (0.05) indicates that the model is statistically significant (i.e. at least one of the independent variables in the model has coefficient statistically different from zero).</a:t>
            </a:r>
          </a:p>
        </p:txBody>
      </p:sp>
      <p:sp>
        <p:nvSpPr>
          <p:cNvPr id="9" name="TextBox 8"/>
          <p:cNvSpPr txBox="1"/>
          <p:nvPr/>
        </p:nvSpPr>
        <p:spPr>
          <a:xfrm>
            <a:off x="4626150" y="3108142"/>
            <a:ext cx="4140200" cy="523206"/>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High R</a:t>
            </a:r>
            <a:r>
              <a:rPr lang="en-US" sz="1400" baseline="30000" dirty="0">
                <a:solidFill>
                  <a:srgbClr val="000000"/>
                </a:solidFill>
                <a:latin typeface="+mj-lt"/>
              </a:rPr>
              <a:t>2</a:t>
            </a:r>
            <a:r>
              <a:rPr lang="en-US" sz="1400" dirty="0">
                <a:solidFill>
                  <a:srgbClr val="000000"/>
                </a:solidFill>
                <a:latin typeface="+mj-lt"/>
              </a:rPr>
              <a:t> value shows around 98% of the variation in the response can be explained by the model.</a:t>
            </a:r>
          </a:p>
        </p:txBody>
      </p:sp>
      <p:cxnSp>
        <p:nvCxnSpPr>
          <p:cNvPr id="16" name="Straight Arrow Connector 15"/>
          <p:cNvCxnSpPr/>
          <p:nvPr/>
        </p:nvCxnSpPr>
        <p:spPr>
          <a:xfrm flipV="1">
            <a:off x="6934200" y="5322838"/>
            <a:ext cx="0" cy="371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8216651"/>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209801" y="1143000"/>
            <a:ext cx="6832951" cy="5137414"/>
          </a:xfrm>
          <a:prstGeom prst="rect">
            <a:avLst/>
          </a:prstGeom>
        </p:spPr>
      </p:pic>
      <p:sp>
        <p:nvSpPr>
          <p:cNvPr id="20" name="TextBox 19"/>
          <p:cNvSpPr txBox="1"/>
          <p:nvPr/>
        </p:nvSpPr>
        <p:spPr>
          <a:xfrm>
            <a:off x="6705600" y="2437477"/>
            <a:ext cx="4267037" cy="1323425"/>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r>
              <a:rPr lang="en-US" sz="1600" dirty="0">
                <a:solidFill>
                  <a:srgbClr val="000000"/>
                </a:solidFill>
                <a:latin typeface="Source Sans Pro" panose="020B0503030403020204" pitchFamily="34" charset="0"/>
              </a:rPr>
              <a:t>.</a:t>
            </a:r>
          </a:p>
        </p:txBody>
      </p:sp>
      <p:cxnSp>
        <p:nvCxnSpPr>
          <p:cNvPr id="12" name="Straight Arrow Connector 11"/>
          <p:cNvCxnSpPr/>
          <p:nvPr/>
        </p:nvCxnSpPr>
        <p:spPr>
          <a:xfrm>
            <a:off x="7162800" y="3492269"/>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5233239"/>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863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1143000" y="1295401"/>
            <a:ext cx="9220200" cy="646317"/>
          </a:xfrm>
          <a:prstGeom prst="rect">
            <a:avLst/>
          </a:prstGeom>
          <a:noFill/>
        </p:spPr>
        <p:txBody>
          <a:bodyPr wrap="square" lIns="91426" tIns="45713" rIns="91426" bIns="45713" rtlCol="0">
            <a:spAutoFit/>
          </a:bodyPr>
          <a:lstStyle/>
          <a:p>
            <a:r>
              <a:rPr lang="en-US" dirty="0">
                <a:latin typeface="+mj-lt"/>
              </a:rPr>
              <a:t>Enter the actual settings of the independent variables into the yellow cells on the “Analyze – 2 Factor DOE” tab. The predicted response will be calculated automatically.</a:t>
            </a:r>
          </a:p>
        </p:txBody>
      </p:sp>
      <p:pic>
        <p:nvPicPr>
          <p:cNvPr id="7" name="Picture 6"/>
          <p:cNvPicPr>
            <a:picLocks noChangeAspect="1"/>
          </p:cNvPicPr>
          <p:nvPr/>
        </p:nvPicPr>
        <p:blipFill>
          <a:blip r:embed="rId4"/>
          <a:stretch>
            <a:fillRect/>
          </a:stretch>
        </p:blipFill>
        <p:spPr>
          <a:xfrm>
            <a:off x="1879399" y="2411358"/>
            <a:ext cx="7823602" cy="1155759"/>
          </a:xfrm>
          <a:prstGeom prst="rect">
            <a:avLst/>
          </a:prstGeom>
        </p:spPr>
      </p:pic>
      <p:pic>
        <p:nvPicPr>
          <p:cNvPr id="8" name="Picture 7"/>
          <p:cNvPicPr>
            <a:picLocks noChangeAspect="1"/>
          </p:cNvPicPr>
          <p:nvPr/>
        </p:nvPicPr>
        <p:blipFill>
          <a:blip r:embed="rId5"/>
          <a:stretch>
            <a:fillRect/>
          </a:stretch>
        </p:blipFill>
        <p:spPr>
          <a:xfrm>
            <a:off x="1905000" y="3949648"/>
            <a:ext cx="7791850" cy="1079555"/>
          </a:xfrm>
          <a:prstGeom prst="rect">
            <a:avLst/>
          </a:prstGeom>
        </p:spPr>
      </p:pic>
      <p:sp>
        <p:nvSpPr>
          <p:cNvPr id="16" name="Right Arrow 15"/>
          <p:cNvSpPr/>
          <p:nvPr/>
        </p:nvSpPr>
        <p:spPr>
          <a:xfrm rot="5400000">
            <a:off x="5761670" y="3657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09106357"/>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8458200" cy="1069976"/>
          </a:xfrm>
        </p:spPr>
        <p:txBody>
          <a:bodyPr/>
          <a:lstStyle/>
          <a:p>
            <a:r>
              <a:rPr lang="en-US" dirty="0"/>
              <a:t>4.4.2 Linear &amp; Quadratic Models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D3322DAC-1397-4D6B-B468-05D52B443D01}"/>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064BDE84-2C0B-41DF-9B09-4C94C9D2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824465990"/>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9448800" cy="1755776"/>
          </a:xfrm>
        </p:spPr>
        <p:txBody>
          <a:bodyPr/>
          <a:lstStyle/>
          <a:p>
            <a:r>
              <a:rPr lang="en-US" dirty="0"/>
              <a:t>4.4.3 Balanced &amp; Orthogonal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443108"/>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balanced</a:t>
            </a:r>
            <a:r>
              <a:rPr lang="en-US" dirty="0"/>
              <a:t> if individual treatments have the same number of observations.</a:t>
            </a:r>
          </a:p>
          <a:p>
            <a:r>
              <a:rPr lang="en-US" dirty="0"/>
              <a:t>In other words, if an experiment is balanced, each level of each factor is run the same number of times.</a:t>
            </a:r>
          </a:p>
          <a:p>
            <a:endParaRPr lang="en-US" dirty="0"/>
          </a:p>
          <a:p>
            <a:r>
              <a:rPr lang="en-US" dirty="0"/>
              <a:t>The following design is balanced since the two factors are both run twice at each level. </a:t>
            </a:r>
          </a:p>
        </p:txBody>
      </p:sp>
      <p:sp>
        <p:nvSpPr>
          <p:cNvPr id="7" name="Slide Number Placeholder 6"/>
          <p:cNvSpPr>
            <a:spLocks noGrp="1"/>
          </p:cNvSpPr>
          <p:nvPr>
            <p:ph type="sldNum" sz="quarter" idx="4"/>
          </p:nvPr>
        </p:nvSpPr>
        <p:spPr/>
        <p:txBody>
          <a:bodyPr/>
          <a:lstStyle/>
          <a:p>
            <a:fld id="{5A6A12F4-C341-4E64-9C18-B0BA3358FAF5}" type="slidenum">
              <a:rPr lang="en-US" smtClean="0"/>
              <a:pPr/>
              <a:t>866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44958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96647383"/>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orthogonal</a:t>
            </a:r>
            <a:r>
              <a:rPr lang="en-US" dirty="0"/>
              <a:t> if the main effect of one factor can be evaluated independently of other factors.</a:t>
            </a:r>
          </a:p>
          <a:p>
            <a:endParaRPr lang="en-US" dirty="0"/>
          </a:p>
          <a:p>
            <a:r>
              <a:rPr lang="en-US" dirty="0"/>
              <a:t>In other words, for each level (high setting or low setting) of a factor, the number of high setting and low setting in any other factors must be the same.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6213551"/>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2 but the number of “-1” in factor B is 0. Therefore, this is</a:t>
            </a:r>
            <a:r>
              <a:rPr lang="en-US" i="1" dirty="0"/>
              <a:t> not </a:t>
            </a:r>
            <a:r>
              <a:rPr lang="en-US" dirty="0"/>
              <a:t>an orthogonal design.</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5714" name="Picture 2"/>
          <p:cNvPicPr>
            <a:picLocks noChangeAspect="1" noChangeArrowheads="1"/>
          </p:cNvPicPr>
          <p:nvPr/>
        </p:nvPicPr>
        <p:blipFill>
          <a:blip r:embed="rId4" cstate="print"/>
          <a:srcRect/>
          <a:stretch>
            <a:fillRect/>
          </a:stretch>
        </p:blipFill>
        <p:spPr bwMode="auto">
          <a:xfrm>
            <a:off x="3541349" y="3352804"/>
            <a:ext cx="4301202" cy="22677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1" y="4821724"/>
            <a:ext cx="4383453" cy="7987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97793656"/>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1 and the number of “-1” in factor B is 1 as well. Therefore, this is an orthogonal design.</a:t>
            </a:r>
          </a:p>
        </p:txBody>
      </p:sp>
      <p:sp>
        <p:nvSpPr>
          <p:cNvPr id="10" name="Slide Number Placeholder 9"/>
          <p:cNvSpPr>
            <a:spLocks noGrp="1"/>
          </p:cNvSpPr>
          <p:nvPr>
            <p:ph type="sldNum" sz="quarter" idx="4"/>
          </p:nvPr>
        </p:nvSpPr>
        <p:spPr/>
        <p:txBody>
          <a:bodyPr/>
          <a:lstStyle/>
          <a:p>
            <a:fld id="{5A6A12F4-C341-4E64-9C18-B0BA3358FAF5}" type="slidenum">
              <a:rPr lang="en-US" smtClean="0"/>
              <a:pPr/>
              <a:t>869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525513"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0" y="4572000"/>
            <a:ext cx="4287982" cy="35439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05200" y="5307495"/>
            <a:ext cx="4287982" cy="40750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17913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We can check to see if our design is orthogonal with some very simple math.</a:t>
            </a:r>
          </a:p>
          <a:p>
            <a:r>
              <a:rPr lang="en-US" dirty="0">
                <a:solidFill>
                  <a:srgbClr val="182835"/>
                </a:solidFill>
              </a:rPr>
              <a:t>In an orthogonal design, the sum of products for each run should equal zero.</a:t>
            </a:r>
          </a:p>
          <a:p>
            <a:r>
              <a:rPr lang="en-US" dirty="0">
                <a:solidFill>
                  <a:srgbClr val="182835"/>
                </a:solidFill>
              </a:rPr>
              <a:t>Let us check the earlier design that we said was orthogonal:</a:t>
            </a:r>
          </a:p>
          <a:p>
            <a:endParaRPr lang="en-US" sz="2000"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0</a:t>
            </a:r>
          </a:p>
          <a:p>
            <a:pPr lvl="1"/>
            <a:r>
              <a:rPr lang="en-US" b="1" dirty="0">
                <a:solidFill>
                  <a:srgbClr val="182835"/>
                </a:solidFill>
              </a:rPr>
              <a:t>Design is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5014087" y="3505200"/>
            <a:ext cx="4201076" cy="1918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17769525"/>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Now let us check the earlier design that we said was not orthogonal:</a:t>
            </a:r>
          </a:p>
          <a:p>
            <a:pPr marL="114300" indent="0">
              <a:buNone/>
            </a:pPr>
            <a:endParaRPr lang="en-US"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4</a:t>
            </a:r>
          </a:p>
          <a:p>
            <a:pPr lvl="1"/>
            <a:r>
              <a:rPr lang="en-US" b="1" dirty="0">
                <a:solidFill>
                  <a:srgbClr val="182835"/>
                </a:solidFill>
              </a:rPr>
              <a:t>Design is not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2"/>
          <p:cNvPicPr>
            <a:picLocks noChangeArrowheads="1"/>
          </p:cNvPicPr>
          <p:nvPr/>
        </p:nvPicPr>
        <p:blipFill>
          <a:blip r:embed="rId4" cstate="print"/>
          <a:srcRect/>
          <a:stretch>
            <a:fillRect/>
          </a:stretch>
        </p:blipFill>
        <p:spPr bwMode="auto">
          <a:xfrm>
            <a:off x="4953000" y="2286000"/>
            <a:ext cx="4032565" cy="190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3657954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9601200" cy="1603376"/>
          </a:xfrm>
        </p:spPr>
        <p:txBody>
          <a:bodyPr/>
          <a:lstStyle/>
          <a:p>
            <a:r>
              <a:rPr lang="en-US" dirty="0"/>
              <a:t>4.4.4 Fit, Diagnosis and Center Points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19F8D917-5FBB-4E98-84A9-37124E6D01B5}"/>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25AD6BEE-96E3-4380-ABFA-E599CB969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24207070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19400"/>
            <a:ext cx="9220200" cy="1450976"/>
          </a:xfrm>
        </p:spPr>
        <p:txBody>
          <a:bodyPr/>
          <a:lstStyle/>
          <a:p>
            <a:r>
              <a:rPr lang="en-US" dirty="0"/>
              <a:t>4.5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8367104"/>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4.5 Fractional Factorial Experiments</a:t>
            </a:r>
          </a:p>
          <a:p>
            <a:pPr marL="114300" indent="0">
              <a:buNone/>
            </a:pPr>
            <a:r>
              <a:rPr lang="en-US" sz="1600" dirty="0">
                <a:solidFill>
                  <a:schemeClr val="tx1"/>
                </a:solidFill>
              </a:rPr>
              <a:t>   4.5.1 Designs</a:t>
            </a:r>
          </a:p>
          <a:p>
            <a:pPr marL="114300" indent="0">
              <a:buNone/>
            </a:pPr>
            <a:r>
              <a:rPr lang="en-US" sz="1600" dirty="0">
                <a:solidFill>
                  <a:schemeClr val="tx1"/>
                </a:solidFill>
              </a:rPr>
              <a:t>   4.5.2 Confounding Effects</a:t>
            </a:r>
          </a:p>
          <a:p>
            <a:pPr marL="114300" indent="0">
              <a:buNone/>
            </a:pPr>
            <a:r>
              <a:rPr lang="en-US" sz="1600" dirty="0">
                <a:solidFill>
                  <a:schemeClr val="tx1"/>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904774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1850579"/>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8" name="Content Placeholder 7"/>
          <p:cNvSpPr>
            <a:spLocks noGrp="1"/>
          </p:cNvSpPr>
          <p:nvPr>
            <p:ph idx="1"/>
          </p:nvPr>
        </p:nvSpPr>
        <p:spPr/>
        <p:txBody>
          <a:bodyPr>
            <a:normAutofit/>
          </a:bodyPr>
          <a:lstStyle/>
          <a:p>
            <a:pPr lvl="7"/>
            <a:r>
              <a:rPr lang="en-US" sz="2400" dirty="0"/>
              <a:t>In simple terms, a fractional factorial experiment is a subset of a full factorial experiment.</a:t>
            </a:r>
          </a:p>
          <a:p>
            <a:pPr lvl="7"/>
            <a:endParaRPr lang="en-US" sz="2400" dirty="0"/>
          </a:p>
          <a:p>
            <a:pPr lvl="7"/>
            <a:r>
              <a:rPr lang="en-US" sz="2400" dirty="0"/>
              <a:t>Fractional </a:t>
            </a:r>
            <a:r>
              <a:rPr lang="en-US" sz="2200" dirty="0"/>
              <a:t>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65" y="1219200"/>
            <a:ext cx="1951424" cy="1752600"/>
          </a:xfrm>
          <a:prstGeom prst="rect">
            <a:avLst/>
          </a:prstGeom>
        </p:spPr>
      </p:pic>
    </p:spTree>
    <p:custDataLst>
      <p:tags r:id="rId1"/>
    </p:custDataLst>
    <p:extLst>
      <p:ext uri="{BB962C8B-B14F-4D97-AF65-F5344CB8AC3E}">
        <p14:creationId xmlns:p14="http://schemas.microsoft.com/office/powerpoint/2010/main" val="2992925364"/>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5672387"/>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6738" name="Picture 2"/>
          <p:cNvPicPr>
            <a:picLocks noChangeAspect="1" noChangeArrowheads="1"/>
          </p:cNvPicPr>
          <p:nvPr/>
        </p:nvPicPr>
        <p:blipFill>
          <a:blip r:embed="rId4" cstate="print"/>
          <a:srcRect/>
          <a:stretch>
            <a:fillRect/>
          </a:stretch>
        </p:blipFill>
        <p:spPr bwMode="auto">
          <a:xfrm>
            <a:off x="3746856" y="1295400"/>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82226385"/>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7762" name="Picture 2"/>
          <p:cNvPicPr>
            <a:picLocks noChangeAspect="1" noChangeArrowheads="1"/>
          </p:cNvPicPr>
          <p:nvPr/>
        </p:nvPicPr>
        <p:blipFill>
          <a:blip r:embed="rId4" cstate="print"/>
          <a:srcRect/>
          <a:stretch>
            <a:fillRect/>
          </a:stretch>
        </p:blipFill>
        <p:spPr bwMode="auto">
          <a:xfrm>
            <a:off x="2015320" y="35814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12962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2702406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Remember orthogonality? </a:t>
            </a:r>
          </a:p>
        </p:txBody>
      </p:sp>
      <p:sp>
        <p:nvSpPr>
          <p:cNvPr id="9" name="Slide Number Placeholder 8"/>
          <p:cNvSpPr>
            <a:spLocks noGrp="1"/>
          </p:cNvSpPr>
          <p:nvPr>
            <p:ph type="sldNum" sz="quarter" idx="4"/>
          </p:nvPr>
        </p:nvSpPr>
        <p:spPr/>
        <p:txBody>
          <a:bodyPr/>
          <a:lstStyle/>
          <a:p>
            <a:fld id="{5A6A12F4-C341-4E64-9C18-B0BA3358FAF5}" type="slidenum">
              <a:rPr lang="en-US" smtClean="0"/>
              <a:pPr/>
              <a:t>881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6085541" y="1908437"/>
            <a:ext cx="5029200" cy="2677656"/>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invalid because only the low setting of factor C is tested. </a:t>
            </a:r>
          </a:p>
          <a:p>
            <a:pPr marL="342900" indent="-342900">
              <a:buFont typeface="Arial" pitchFamily="34" charset="0"/>
              <a:buChar char="•"/>
            </a:pPr>
            <a:endParaRPr lang="en-US" sz="2400" dirty="0">
              <a:latin typeface="+mj-lt"/>
            </a:endParaRPr>
          </a:p>
          <a:p>
            <a:pPr marL="342900" indent="-342900">
              <a:buFont typeface="Arial" pitchFamily="34" charset="0"/>
              <a:buChar char="•"/>
            </a:pPr>
            <a:r>
              <a:rPr lang="en-US" sz="2400" dirty="0">
                <a:latin typeface="+mj-lt"/>
              </a:rPr>
              <a:t>We cannot evaluate the main effect of factor C using this design. </a:t>
            </a:r>
          </a:p>
        </p:txBody>
      </p:sp>
      <p:grpSp>
        <p:nvGrpSpPr>
          <p:cNvPr id="8" name="Group 7"/>
          <p:cNvGrpSpPr/>
          <p:nvPr/>
        </p:nvGrpSpPr>
        <p:grpSpPr>
          <a:xfrm>
            <a:off x="2362201" y="1870365"/>
            <a:ext cx="3521843" cy="2358477"/>
            <a:chOff x="838200" y="2916382"/>
            <a:chExt cx="3072246" cy="1942275"/>
          </a:xfrm>
        </p:grpSpPr>
        <p:pic>
          <p:nvPicPr>
            <p:cNvPr id="118786" name="Picture 2"/>
            <p:cNvPicPr>
              <a:picLocks noChangeAspect="1" noChangeArrowheads="1"/>
            </p:cNvPicPr>
            <p:nvPr/>
          </p:nvPicPr>
          <p:blipFill>
            <a:blip r:embed="rId4" cstate="print"/>
            <a:srcRect/>
            <a:stretch>
              <a:fillRect/>
            </a:stretch>
          </p:blipFill>
          <p:spPr bwMode="auto">
            <a:xfrm>
              <a:off x="838200" y="2947735"/>
              <a:ext cx="3048000" cy="19109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871355" y="2916382"/>
              <a:ext cx="1039091" cy="19396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293311080"/>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85000" lnSpcReduction="20000"/>
          </a:bodyPr>
          <a:lstStyle/>
          <a:p>
            <a:r>
              <a:rPr lang="en-US" sz="28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800" dirty="0"/>
              <a:t>Checking orthogonality: the sum of AC interaction signs should equal zero (0).</a:t>
            </a:r>
          </a:p>
          <a:p>
            <a:pPr lvl="1"/>
            <a:r>
              <a:rPr lang="en-US" sz="2600" dirty="0"/>
              <a:t>Run 1 (-)</a:t>
            </a:r>
          </a:p>
          <a:p>
            <a:pPr lvl="1"/>
            <a:r>
              <a:rPr lang="en-US" sz="2600" dirty="0"/>
              <a:t>Run 2 (-)</a:t>
            </a:r>
          </a:p>
          <a:p>
            <a:pPr lvl="1"/>
            <a:r>
              <a:rPr lang="en-US" sz="2600" dirty="0"/>
              <a:t>Run 3 (-)</a:t>
            </a:r>
          </a:p>
          <a:p>
            <a:pPr lvl="1"/>
            <a:r>
              <a:rPr lang="en-US" sz="2600" dirty="0"/>
              <a:t>Run 4 (+)</a:t>
            </a:r>
          </a:p>
          <a:p>
            <a:pPr lvl="1"/>
            <a:r>
              <a:rPr lang="en-US" sz="2600" b="1" dirty="0">
                <a:solidFill>
                  <a:srgbClr val="00B050"/>
                </a:solidFill>
              </a:rPr>
              <a:t>Sum (-1)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248400" y="2133600"/>
            <a:ext cx="4343400" cy="1200329"/>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752601"/>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43822622"/>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Fractional Factorial Work?</a:t>
            </a:r>
          </a:p>
        </p:txBody>
      </p:sp>
      <p:sp>
        <p:nvSpPr>
          <p:cNvPr id="3" name="Content Placeholder 2"/>
          <p:cNvSpPr>
            <a:spLocks noGrp="1"/>
          </p:cNvSpPr>
          <p:nvPr>
            <p:ph idx="1"/>
          </p:nvPr>
        </p:nvSpPr>
        <p:spPr/>
        <p:txBody>
          <a:bodyPr>
            <a:normAutofit/>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10"/>
          <p:cNvGrpSpPr/>
          <p:nvPr/>
        </p:nvGrpSpPr>
        <p:grpSpPr>
          <a:xfrm>
            <a:off x="2260600" y="3854824"/>
            <a:ext cx="6858000" cy="1669473"/>
            <a:chOff x="1143000" y="4495800"/>
            <a:chExt cx="6858000" cy="1669473"/>
          </a:xfrm>
        </p:grpSpPr>
        <p:grpSp>
          <p:nvGrpSpPr>
            <p:cNvPr id="11" name="Group 7"/>
            <p:cNvGrpSpPr/>
            <p:nvPr/>
          </p:nvGrpSpPr>
          <p:grpSpPr>
            <a:xfrm>
              <a:off x="1143000" y="4495800"/>
              <a:ext cx="6858000" cy="1627632"/>
              <a:chOff x="1066800" y="4495800"/>
              <a:chExt cx="6858000" cy="1627632"/>
            </a:xfrm>
          </p:grpSpPr>
          <p:pic>
            <p:nvPicPr>
              <p:cNvPr id="120834" name="Picture 2"/>
              <p:cNvPicPr>
                <a:picLocks noChangeAspect="1" noChangeArrowheads="1"/>
              </p:cNvPicPr>
              <p:nvPr/>
            </p:nvPicPr>
            <p:blipFill>
              <a:blip r:embed="rId4" cstate="print"/>
              <a:srcRect/>
              <a:stretch>
                <a:fillRect/>
              </a:stretch>
            </p:blipFill>
            <p:spPr bwMode="auto">
              <a:xfrm>
                <a:off x="1066800" y="44976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4814573" y="44958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ight Arrow 6"/>
              <p:cNvSpPr/>
              <p:nvPr/>
            </p:nvSpPr>
            <p:spPr>
              <a:xfrm>
                <a:off x="4187541" y="5042916"/>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32004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9342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864380830"/>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sz="2400" dirty="0"/>
          </a:p>
          <a:p>
            <a:pPr lvl="1"/>
            <a:endParaRPr lang="en-US" sz="2400" dirty="0"/>
          </a:p>
          <a:p>
            <a:pPr lvl="1"/>
            <a:endParaRPr lang="en-US" sz="2400" dirty="0"/>
          </a:p>
          <a:p>
            <a:pPr lvl="1"/>
            <a:endParaRPr lang="en-US" sz="2400" dirty="0"/>
          </a:p>
          <a:p>
            <a:endParaRPr lang="en-US" sz="2000" dirty="0"/>
          </a:p>
          <a:p>
            <a:r>
              <a:rPr lang="en-US" dirty="0"/>
              <a:t>Note: We also call this kind of design a </a:t>
            </a:r>
            <a:r>
              <a:rPr lang="en-US" i="1" dirty="0"/>
              <a:t>half-factorial design</a:t>
            </a:r>
            <a:r>
              <a:rPr lang="en-US" dirty="0"/>
              <a:t>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sz="2400" dirty="0"/>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7640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6993819"/>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t>
            </a:r>
            <a:r>
              <a:rPr lang="en-US" i="1" dirty="0"/>
              <a:t>aliased </a:t>
            </a:r>
            <a:r>
              <a:rPr lang="en-US" dirty="0"/>
              <a:t>with BC or A is the </a:t>
            </a:r>
            <a:r>
              <a:rPr lang="en-US" i="1" dirty="0"/>
              <a:t>alias</a:t>
            </a:r>
            <a:r>
              <a:rPr lang="en-US" dirty="0"/>
              <a:t> of BC</a:t>
            </a:r>
            <a:r>
              <a:rPr lang="en-US" dirty="0">
                <a:solidFill>
                  <a:srgbClr val="000000"/>
                </a:solidFill>
              </a:rPr>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4654401"/>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By multiplying any column with itself, we obtain the </a:t>
            </a:r>
            <a:r>
              <a:rPr lang="en-US" i="1" dirty="0"/>
              <a:t>identity (I)</a:t>
            </a:r>
            <a:r>
              <a:rPr lang="en-US" dirty="0"/>
              <a:t>.</a:t>
            </a:r>
          </a:p>
          <a:p>
            <a:pPr lvl="1"/>
            <a:r>
              <a:rPr lang="en-US" dirty="0"/>
              <a:t>A * A = I</a:t>
            </a:r>
          </a:p>
          <a:p>
            <a:pPr lvl="1"/>
            <a:r>
              <a:rPr lang="en-US" dirty="0"/>
              <a:t>The product of any column and the identity is the column itself.</a:t>
            </a:r>
          </a:p>
          <a:p>
            <a:pPr lvl="1"/>
            <a:r>
              <a:rPr lang="en-US" dirty="0"/>
              <a:t>A * I = A</a:t>
            </a:r>
          </a:p>
          <a:p>
            <a:endParaRPr lang="en-US" dirty="0"/>
          </a:p>
          <a:p>
            <a:r>
              <a:rPr lang="en-US" dirty="0"/>
              <a:t>Column ABC is called the </a:t>
            </a:r>
            <a:r>
              <a:rPr lang="en-US" i="1" dirty="0"/>
              <a:t>generator</a:t>
            </a:r>
            <a:r>
              <a:rPr lang="en-US" dirty="0"/>
              <a:t>.</a:t>
            </a:r>
          </a:p>
          <a:p>
            <a:pPr lvl="1"/>
            <a:r>
              <a:rPr lang="en-US" dirty="0"/>
              <a:t>By multiplying any column with the generator, we obtain its </a:t>
            </a:r>
            <a:r>
              <a:rPr lang="en-US" i="1" dirty="0"/>
              <a:t>alias</a:t>
            </a:r>
            <a:r>
              <a:rPr lang="en-US" dirty="0"/>
              <a:t>.</a:t>
            </a:r>
          </a:p>
          <a:p>
            <a:pPr lvl="1"/>
            <a:r>
              <a:rPr lang="en-US" dirty="0"/>
              <a:t>A * ABC = (A*A) * BC = I * BC = BC</a:t>
            </a:r>
          </a:p>
          <a:p>
            <a:endParaRPr lang="en-US" sz="20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346939"/>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1049000" cy="960438"/>
          </a:xfrm>
        </p:spPr>
        <p:txBody>
          <a:bodyPr/>
          <a:lstStyle/>
          <a:p>
            <a:r>
              <a:rPr lang="en-US" dirty="0"/>
              <a:t>Use </a:t>
            </a:r>
            <a:r>
              <a:rPr lang="en-US" dirty="0" err="1"/>
              <a:t>SigmaXL</a:t>
            </a:r>
            <a:r>
              <a:rPr lang="en-US" dirty="0"/>
              <a:t> to Run a Fractional Factorial Experiment </a:t>
            </a:r>
          </a:p>
        </p:txBody>
      </p:sp>
      <p:sp>
        <p:nvSpPr>
          <p:cNvPr id="3" name="Content Placeholder 2"/>
          <p:cNvSpPr>
            <a:spLocks noGrp="1"/>
          </p:cNvSpPr>
          <p:nvPr>
            <p:ph idx="1"/>
          </p:nvPr>
        </p:nvSpPr>
        <p:spPr/>
        <p:txBody>
          <a:bodyPr/>
          <a:lstStyle/>
          <a:p>
            <a:r>
              <a:rPr lang="en-US" dirty="0"/>
              <a:t>Step 1: Initiate the experiment design</a:t>
            </a:r>
          </a:p>
          <a:p>
            <a:pPr lvl="1"/>
            <a:r>
              <a:rPr lang="en-US" dirty="0"/>
              <a:t>Click </a:t>
            </a:r>
            <a:r>
              <a:rPr lang="en-US" dirty="0" err="1"/>
              <a:t>SigmaXL</a:t>
            </a:r>
            <a:r>
              <a:rPr lang="en-US" dirty="0"/>
              <a:t> -&gt; Designs of Experiments -&gt; 2-Level Factorial/Screening -&gt; 2-Level Factorial/Screening Designs</a:t>
            </a:r>
          </a:p>
          <a:p>
            <a:pPr lvl="1"/>
            <a:r>
              <a:rPr lang="en-US" dirty="0"/>
              <a:t>A window named “2-Level Factorial/Screening Designs of Experiments” pops up.</a:t>
            </a:r>
          </a:p>
          <a:p>
            <a:r>
              <a:rPr lang="en-US" dirty="0"/>
              <a:t>Step 2: Enter the response and factors information in the window “2-Level Factorial/Screening Design of Experiments”</a:t>
            </a:r>
          </a:p>
          <a:p>
            <a:pPr lvl="1"/>
            <a:r>
              <a:rPr lang="en-US" dirty="0"/>
              <a:t>One response: Y</a:t>
            </a:r>
          </a:p>
          <a:p>
            <a:pPr lvl="1"/>
            <a:r>
              <a:rPr lang="en-US" dirty="0"/>
              <a:t>Three factors: A, B and C</a:t>
            </a:r>
          </a:p>
          <a:p>
            <a:pPr lvl="1"/>
            <a:r>
              <a:rPr lang="en-US" dirty="0"/>
              <a:t>Two-level design: each factor has two settings</a:t>
            </a:r>
          </a:p>
          <a:p>
            <a:r>
              <a:rPr lang="en-US" dirty="0"/>
              <a:t>Step 3: Select a design from the pre-populated design list.</a:t>
            </a:r>
          </a:p>
          <a:p>
            <a:pPr lvl="1"/>
            <a:r>
              <a:rPr lang="en-US" dirty="0"/>
              <a:t>In this case, we select “4-Run, 2**(3-1), ½ Fraction, Res III”.</a:t>
            </a:r>
          </a:p>
          <a:p>
            <a:pPr lvl="1"/>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887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458938"/>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sz="2200" dirty="0"/>
              <a:t>Step 4: Select the number of replications and make design</a:t>
            </a:r>
          </a:p>
          <a:p>
            <a:pPr lvl="1"/>
            <a:r>
              <a:rPr lang="en-US" sz="2000" dirty="0"/>
              <a:t>In this case, we assume the sufficient resources allow each treatment to be run twice.</a:t>
            </a:r>
          </a:p>
          <a:p>
            <a:pPr lvl="1"/>
            <a:r>
              <a:rPr lang="en-US" sz="2000" dirty="0"/>
              <a:t>Enter  “2” into the box of “Number of Replicates”</a:t>
            </a:r>
          </a:p>
          <a:p>
            <a:pPr lvl="1"/>
            <a:r>
              <a:rPr lang="en-US" sz="2000" dirty="0"/>
              <a:t>Click “OK&gt;&gt;”</a:t>
            </a:r>
          </a:p>
          <a:p>
            <a:pPr lvl="1"/>
            <a:r>
              <a:rPr lang="en-US" sz="2000" dirty="0"/>
              <a:t>The DOE template appears in the newly generated tab “3 Factor DOE”.</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888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3"/>
          <a:stretch>
            <a:fillRect/>
          </a:stretch>
        </p:blipFill>
        <p:spPr>
          <a:xfrm>
            <a:off x="6127858" y="3581400"/>
            <a:ext cx="5065939" cy="2514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5B655B53-5347-43B7-9617-B1477CF89D4E}"/>
              </a:ext>
            </a:extLst>
          </p:cNvPr>
          <p:cNvPicPr>
            <a:picLocks noChangeAspect="1"/>
          </p:cNvPicPr>
          <p:nvPr/>
        </p:nvPicPr>
        <p:blipFill>
          <a:blip r:embed="rId4"/>
          <a:stretch>
            <a:fillRect/>
          </a:stretch>
        </p:blipFill>
        <p:spPr>
          <a:xfrm>
            <a:off x="609600" y="3198637"/>
            <a:ext cx="5437384" cy="3051526"/>
          </a:xfrm>
          <a:prstGeom prst="rect">
            <a:avLst/>
          </a:prstGeom>
        </p:spPr>
      </p:pic>
      <p:sp>
        <p:nvSpPr>
          <p:cNvPr id="15" name="Right Arrow 14"/>
          <p:cNvSpPr/>
          <p:nvPr/>
        </p:nvSpPr>
        <p:spPr>
          <a:xfrm>
            <a:off x="5795193" y="4686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9962878"/>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5: Implement the experiment and record the results in yellow cells in the DOE table being sure to enter the data by Std. Order.</a:t>
            </a:r>
          </a:p>
        </p:txBody>
      </p:sp>
      <p:sp>
        <p:nvSpPr>
          <p:cNvPr id="7" name="Slide Number Placeholder 6"/>
          <p:cNvSpPr>
            <a:spLocks noGrp="1"/>
          </p:cNvSpPr>
          <p:nvPr>
            <p:ph type="sldNum" sz="quarter" idx="4"/>
          </p:nvPr>
        </p:nvSpPr>
        <p:spPr/>
        <p:txBody>
          <a:bodyPr/>
          <a:lstStyle/>
          <a:p>
            <a:fld id="{5A6A12F4-C341-4E64-9C18-B0BA3358FAF5}" type="slidenum">
              <a:rPr lang="en-US" smtClean="0"/>
              <a:pPr/>
              <a:t>889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362200" y="2641932"/>
            <a:ext cx="6858000" cy="3682668"/>
          </a:xfrm>
          <a:prstGeom prst="rect">
            <a:avLst/>
          </a:prstGeom>
        </p:spPr>
      </p:pic>
    </p:spTree>
    <p:custDataLst>
      <p:tags r:id="rId1"/>
    </p:custDataLst>
    <p:extLst>
      <p:ext uri="{BB962C8B-B14F-4D97-AF65-F5344CB8AC3E}">
        <p14:creationId xmlns:p14="http://schemas.microsoft.com/office/powerpoint/2010/main" val="3863526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a:t>Use SigmaXL to Run a Fractional Factorial Experiment </a:t>
            </a:r>
            <a:endParaRPr lang="en-US" dirty="0"/>
          </a:p>
        </p:txBody>
      </p:sp>
      <p:sp>
        <p:nvSpPr>
          <p:cNvPr id="3" name="Content Placeholder 2"/>
          <p:cNvSpPr>
            <a:spLocks noGrp="1"/>
          </p:cNvSpPr>
          <p:nvPr>
            <p:ph idx="1"/>
          </p:nvPr>
        </p:nvSpPr>
        <p:spPr>
          <a:xfrm>
            <a:off x="381000" y="1143000"/>
            <a:ext cx="3962400" cy="5410200"/>
          </a:xfrm>
        </p:spPr>
        <p:txBody>
          <a:bodyPr>
            <a:normAutofit/>
          </a:bodyPr>
          <a:lstStyle/>
          <a:p>
            <a:r>
              <a:rPr lang="en-US" sz="2200" dirty="0"/>
              <a:t>Step 6: Fit the model using the experiment results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A new window named “Analyze 2-Level Factorial/Screening Design” appears with the response and factors pre-populated.</a:t>
            </a:r>
          </a:p>
          <a:p>
            <a:pPr lvl="1"/>
            <a:r>
              <a:rPr lang="en-US" sz="2000" dirty="0"/>
              <a:t>Check the checkbox “Show Residual Plots”</a:t>
            </a:r>
          </a:p>
          <a:p>
            <a:pPr lvl="1"/>
            <a:r>
              <a:rPr lang="en-US" sz="2000" dirty="0"/>
              <a:t>Click “OK&gt;&gt;”</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890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18CFC266-57AC-42F8-857B-9BF49AFCAA6F}"/>
              </a:ext>
            </a:extLst>
          </p:cNvPr>
          <p:cNvPicPr>
            <a:picLocks noChangeAspect="1"/>
          </p:cNvPicPr>
          <p:nvPr/>
        </p:nvPicPr>
        <p:blipFill>
          <a:blip r:embed="rId3"/>
          <a:stretch>
            <a:fillRect/>
          </a:stretch>
        </p:blipFill>
        <p:spPr>
          <a:xfrm>
            <a:off x="4648200" y="1524000"/>
            <a:ext cx="6225232" cy="4474621"/>
          </a:xfrm>
          <a:prstGeom prst="rect">
            <a:avLst/>
          </a:prstGeom>
        </p:spPr>
      </p:pic>
    </p:spTree>
    <p:custDataLst>
      <p:tags r:id="rId1"/>
    </p:custDataLst>
    <p:extLst>
      <p:ext uri="{BB962C8B-B14F-4D97-AF65-F5344CB8AC3E}">
        <p14:creationId xmlns:p14="http://schemas.microsoft.com/office/powerpoint/2010/main" val="2283911134"/>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7: Analyze the model results</a:t>
            </a:r>
          </a:p>
          <a:p>
            <a:pPr lvl="1"/>
            <a:r>
              <a:rPr lang="en-US" dirty="0"/>
              <a:t>Check whether the model is statistically significant.</a:t>
            </a:r>
          </a:p>
          <a:p>
            <a:pPr lvl="1"/>
            <a:r>
              <a:rPr lang="en-US" dirty="0"/>
              <a:t>Check which factors are insignificant.</a:t>
            </a:r>
          </a:p>
          <a:p>
            <a:pPr lvl="1"/>
            <a:r>
              <a:rPr lang="en-US" dirty="0"/>
              <a:t>If any independent variables are not significant, remove them one at a time and rerun the model until all the independent variables in the model are significant.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02069570"/>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800100" y="4724400"/>
            <a:ext cx="10134600" cy="1323425"/>
          </a:xfrm>
          <a:prstGeom prst="rect">
            <a:avLst/>
          </a:prstGeom>
          <a:noFill/>
        </p:spPr>
        <p:txBody>
          <a:bodyPr wrap="square" lIns="91426" tIns="45713" rIns="91426" bIns="45713" rtlCol="0">
            <a:spAutoFit/>
          </a:bodyPr>
          <a:lstStyle/>
          <a:p>
            <a:pPr marL="342900" indent="-342900">
              <a:buFont typeface="Arial" panose="020B0604020202020204" pitchFamily="34" charset="0"/>
              <a:buChar char="•"/>
            </a:pPr>
            <a:r>
              <a:rPr lang="en-US" sz="2000" dirty="0">
                <a:latin typeface="+mj-lt"/>
              </a:rPr>
              <a:t>The p-value of factor B is greater than the alpha level (0.05), so it is not statistically significant.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Next we need to remove factor B and re-run the model.</a:t>
            </a:r>
          </a:p>
        </p:txBody>
      </p:sp>
      <p:pic>
        <p:nvPicPr>
          <p:cNvPr id="9" name="Picture 8"/>
          <p:cNvPicPr>
            <a:picLocks noChangeAspect="1"/>
          </p:cNvPicPr>
          <p:nvPr/>
        </p:nvPicPr>
        <p:blipFill>
          <a:blip r:embed="rId4"/>
          <a:stretch>
            <a:fillRect/>
          </a:stretch>
        </p:blipFill>
        <p:spPr>
          <a:xfrm>
            <a:off x="1588101" y="1257300"/>
            <a:ext cx="8812597" cy="3200399"/>
          </a:xfrm>
          <a:prstGeom prst="rect">
            <a:avLst/>
          </a:prstGeom>
        </p:spPr>
      </p:pic>
    </p:spTree>
    <p:custDataLst>
      <p:tags r:id="rId1"/>
    </p:custDataLst>
    <p:extLst>
      <p:ext uri="{BB962C8B-B14F-4D97-AF65-F5344CB8AC3E}">
        <p14:creationId xmlns:p14="http://schemas.microsoft.com/office/powerpoint/2010/main" val="2197903322"/>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893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1295400" y="3964556"/>
            <a:ext cx="7315200" cy="2689894"/>
          </a:xfrm>
          <a:prstGeom prst="rect">
            <a:avLst/>
          </a:prstGeom>
        </p:spPr>
      </p:pic>
      <p:sp>
        <p:nvSpPr>
          <p:cNvPr id="9" name="TextBox 8"/>
          <p:cNvSpPr txBox="1"/>
          <p:nvPr/>
        </p:nvSpPr>
        <p:spPr>
          <a:xfrm>
            <a:off x="6172200" y="2764242"/>
            <a:ext cx="4360734" cy="1200314"/>
          </a:xfrm>
          <a:prstGeom prst="rect">
            <a:avLst/>
          </a:prstGeom>
          <a:noFill/>
        </p:spPr>
        <p:txBody>
          <a:bodyPr wrap="square" lIns="91426" tIns="45713" rIns="91426" bIns="45713" rtlCol="0">
            <a:spAutoFit/>
          </a:bodyPr>
          <a:lstStyle/>
          <a:p>
            <a:r>
              <a:rPr lang="en-US" dirty="0">
                <a:latin typeface="+mj-lt"/>
              </a:rPr>
              <a:t>The p-values of all the independent variables are smaller than 0.05. There is no need to remove any independent variables from the model. </a:t>
            </a:r>
          </a:p>
        </p:txBody>
      </p:sp>
      <p:pic>
        <p:nvPicPr>
          <p:cNvPr id="7" name="Picture 6">
            <a:extLst>
              <a:ext uri="{FF2B5EF4-FFF2-40B4-BE49-F238E27FC236}">
                <a16:creationId xmlns:a16="http://schemas.microsoft.com/office/drawing/2014/main" id="{536CED4B-0F99-4856-8DBD-86D0E14C02F5}"/>
              </a:ext>
            </a:extLst>
          </p:cNvPr>
          <p:cNvPicPr>
            <a:picLocks noChangeAspect="1"/>
          </p:cNvPicPr>
          <p:nvPr/>
        </p:nvPicPr>
        <p:blipFill>
          <a:blip r:embed="rId4"/>
          <a:stretch>
            <a:fillRect/>
          </a:stretch>
        </p:blipFill>
        <p:spPr>
          <a:xfrm>
            <a:off x="1295399" y="1143000"/>
            <a:ext cx="3678151" cy="2643810"/>
          </a:xfrm>
          <a:prstGeom prst="rect">
            <a:avLst/>
          </a:prstGeom>
        </p:spPr>
      </p:pic>
    </p:spTree>
    <p:custDataLst>
      <p:tags r:id="rId1"/>
    </p:custDataLst>
    <p:extLst>
      <p:ext uri="{BB962C8B-B14F-4D97-AF65-F5344CB8AC3E}">
        <p14:creationId xmlns:p14="http://schemas.microsoft.com/office/powerpoint/2010/main" val="3740767353"/>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lstStyle/>
          <a:p>
            <a:r>
              <a:rPr lang="en-US" dirty="0"/>
              <a:t>Step 8: Conduct residual analysis to ensure that the residuals of the model satisfy the following criteria.</a:t>
            </a:r>
          </a:p>
          <a:p>
            <a:pPr lvl="1"/>
            <a:r>
              <a:rPr lang="en-US" dirty="0"/>
              <a:t>Mean is equal to zero.</a:t>
            </a:r>
          </a:p>
          <a:p>
            <a:pPr lvl="1"/>
            <a:r>
              <a:rPr lang="en-US" dirty="0"/>
              <a:t>Normally distributed</a:t>
            </a:r>
          </a:p>
          <a:p>
            <a:pPr lvl="1"/>
            <a:r>
              <a:rPr lang="en-US" dirty="0"/>
              <a:t>Independent</a:t>
            </a:r>
          </a:p>
          <a:p>
            <a:pPr lvl="1"/>
            <a:r>
              <a:rPr lang="en-US" dirty="0"/>
              <a:t>Equal variance across the fitted response values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2999618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8.1: Save residuals generated by the model</a:t>
            </a:r>
          </a:p>
          <a:p>
            <a:pPr lvl="1"/>
            <a:r>
              <a:rPr lang="en-US" dirty="0"/>
              <a:t>When running the “Analyze 2-Level Factorial/Screening Design”, make sure to check the checkbox “Show Residual Plots” before clicking “OK&gt;&gt;”</a:t>
            </a:r>
          </a:p>
          <a:p>
            <a:pPr lvl="1"/>
            <a:r>
              <a:rPr lang="en-US" dirty="0"/>
              <a:t>The residual plots and the residuals appear at the bottom of the tab “Analyze – 3 Factor DOE (1)”.</a:t>
            </a:r>
          </a:p>
          <a:p>
            <a:pPr lvl="1"/>
            <a:endParaRPr lang="en-US" dirty="0"/>
          </a:p>
          <a:p>
            <a:endParaRPr lang="en-US" sz="2700" dirty="0"/>
          </a:p>
          <a:p>
            <a:pPr lvl="1"/>
            <a:endParaRPr lang="en-US" sz="2500" dirty="0"/>
          </a:p>
          <a:p>
            <a:endParaRPr lang="en-US" sz="27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895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657600" y="3441844"/>
            <a:ext cx="4114800" cy="2958957"/>
          </a:xfrm>
          <a:prstGeom prst="rect">
            <a:avLst/>
          </a:prstGeom>
        </p:spPr>
      </p:pic>
    </p:spTree>
    <p:custDataLst>
      <p:tags r:id="rId1"/>
    </p:custDataLst>
    <p:extLst>
      <p:ext uri="{BB962C8B-B14F-4D97-AF65-F5344CB8AC3E}">
        <p14:creationId xmlns:p14="http://schemas.microsoft.com/office/powerpoint/2010/main" val="3573310942"/>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8.2: Check whether residuals are normally distributed with mean equal to zero.</a:t>
            </a:r>
            <a:endParaRPr lang="en-US" sz="2000" dirty="0"/>
          </a:p>
          <a:p>
            <a:pPr lvl="1"/>
            <a:r>
              <a:rPr lang="en-US" dirty="0"/>
              <a:t>Select the entire range of the residuals in the residual report</a:t>
            </a:r>
          </a:p>
          <a:p>
            <a:pPr lvl="1"/>
            <a:r>
              <a:rPr lang="en-US" dirty="0"/>
              <a:t>Click SigmaXL -&gt; Graphical Tools -&gt; Histograms &amp; Descriptive Statistics</a:t>
            </a:r>
          </a:p>
          <a:p>
            <a:pPr lvl="1"/>
            <a:r>
              <a:rPr lang="en-US" dirty="0"/>
              <a:t>A new window named “Histograms &amp; Descriptive” appears and the selected range is automatically populated into the box below “Please select your data”</a:t>
            </a:r>
          </a:p>
          <a:p>
            <a:pPr lvl="1"/>
            <a:r>
              <a:rPr lang="en-US" dirty="0"/>
              <a:t>Click “Next&gt;&gt;”</a:t>
            </a:r>
          </a:p>
          <a:p>
            <a:pPr lvl="1"/>
            <a:r>
              <a:rPr lang="en-US" dirty="0"/>
              <a:t>A new window named “Histograms &amp; Descriptive Statistics” pops up.</a:t>
            </a:r>
          </a:p>
          <a:p>
            <a:pPr lvl="1"/>
            <a:r>
              <a:rPr lang="en-US" dirty="0"/>
              <a:t>Select “Residuals” as the “Numeric Data Variables (Y)”</a:t>
            </a:r>
          </a:p>
          <a:p>
            <a:pPr lvl="1"/>
            <a:r>
              <a:rPr lang="en-US" dirty="0"/>
              <a:t>Click “OK&gt;&gt;”</a:t>
            </a:r>
          </a:p>
          <a:p>
            <a:pPr lvl="1"/>
            <a:r>
              <a:rPr lang="en-US" dirty="0"/>
              <a:t>The histogram and the normality test of the residuals appear in the newly generated tab “Hist Descript (1)”.</a:t>
            </a:r>
          </a:p>
          <a:p>
            <a:pPr lvl="1"/>
            <a:r>
              <a:rPr lang="en-US" dirty="0"/>
              <a:t>If the p-value of the normality test is greater than the alpha level (0.05), the residuals are normally distributed.</a:t>
            </a:r>
          </a:p>
          <a:p>
            <a:pPr lvl="1"/>
            <a:endParaRPr lang="en-US" sz="1800" dirty="0"/>
          </a:p>
          <a:p>
            <a:pPr marL="411420" lvl="1" indent="0">
              <a:buNone/>
            </a:pPr>
            <a:endParaRPr lang="en-US" sz="1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83544919"/>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743200" y="1073944"/>
            <a:ext cx="6400800" cy="2020796"/>
          </a:xfrm>
          <a:prstGeom prst="rect">
            <a:avLst/>
          </a:prstGeom>
        </p:spPr>
      </p:pic>
      <p:sp>
        <p:nvSpPr>
          <p:cNvPr id="25" name="Right Arrow 24"/>
          <p:cNvSpPr/>
          <p:nvPr/>
        </p:nvSpPr>
        <p:spPr>
          <a:xfrm rot="5400000">
            <a:off x="2667000" y="28590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0B16912-A59A-4086-BEE1-DA7518087012}"/>
              </a:ext>
            </a:extLst>
          </p:cNvPr>
          <p:cNvPicPr>
            <a:picLocks noChangeAspect="1"/>
          </p:cNvPicPr>
          <p:nvPr/>
        </p:nvPicPr>
        <p:blipFill>
          <a:blip r:embed="rId5"/>
          <a:stretch>
            <a:fillRect/>
          </a:stretch>
        </p:blipFill>
        <p:spPr>
          <a:xfrm>
            <a:off x="440633" y="3299208"/>
            <a:ext cx="3230217" cy="2816749"/>
          </a:xfrm>
          <a:prstGeom prst="rect">
            <a:avLst/>
          </a:prstGeom>
        </p:spPr>
      </p:pic>
      <p:pic>
        <p:nvPicPr>
          <p:cNvPr id="12" name="Picture 11">
            <a:extLst>
              <a:ext uri="{FF2B5EF4-FFF2-40B4-BE49-F238E27FC236}">
                <a16:creationId xmlns:a16="http://schemas.microsoft.com/office/drawing/2014/main" id="{F263FEE3-D175-4872-BABE-E7313EAEFE86}"/>
              </a:ext>
            </a:extLst>
          </p:cNvPr>
          <p:cNvPicPr>
            <a:picLocks noChangeAspect="1"/>
          </p:cNvPicPr>
          <p:nvPr/>
        </p:nvPicPr>
        <p:blipFill>
          <a:blip r:embed="rId6"/>
          <a:stretch>
            <a:fillRect/>
          </a:stretch>
        </p:blipFill>
        <p:spPr>
          <a:xfrm>
            <a:off x="3819669" y="3385327"/>
            <a:ext cx="7083555" cy="2704629"/>
          </a:xfrm>
          <a:prstGeom prst="rect">
            <a:avLst/>
          </a:prstGeom>
        </p:spPr>
      </p:pic>
      <p:sp>
        <p:nvSpPr>
          <p:cNvPr id="26" name="Right Arrow 25"/>
          <p:cNvSpPr/>
          <p:nvPr/>
        </p:nvSpPr>
        <p:spPr>
          <a:xfrm>
            <a:off x="3505201" y="45421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77372184"/>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59883" y="2362200"/>
            <a:ext cx="9469034" cy="4038600"/>
          </a:xfrm>
          <a:prstGeom prst="rect">
            <a:avLst/>
          </a:prstGeom>
        </p:spPr>
      </p:pic>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898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259883" y="1322457"/>
            <a:ext cx="8458200" cy="707886"/>
          </a:xfrm>
          <a:prstGeom prst="rect">
            <a:avLst/>
          </a:prstGeom>
          <a:noFill/>
        </p:spPr>
        <p:txBody>
          <a:bodyPr wrap="square" rtlCol="0">
            <a:spAutoFit/>
          </a:bodyPr>
          <a:lstStyle/>
          <a:p>
            <a:r>
              <a:rPr lang="en-US" sz="2000" dirty="0">
                <a:solidFill>
                  <a:srgbClr val="000000"/>
                </a:solidFill>
                <a:latin typeface="+mj-lt"/>
              </a:rPr>
              <a:t>The p-value of the normality test is larger than alpha level (0.05). The residuals are normally distributed</a:t>
            </a:r>
            <a:r>
              <a:rPr lang="en-US" sz="2000" dirty="0">
                <a:solidFill>
                  <a:srgbClr val="000000"/>
                </a:solidFill>
                <a:latin typeface="Source Sans Pro" panose="020B0503030403020204" pitchFamily="34" charset="0"/>
              </a:rPr>
              <a:t>.</a:t>
            </a:r>
          </a:p>
        </p:txBody>
      </p:sp>
    </p:spTree>
    <p:custDataLst>
      <p:tags r:id="rId1"/>
    </p:custDataLst>
    <p:extLst>
      <p:ext uri="{BB962C8B-B14F-4D97-AF65-F5344CB8AC3E}">
        <p14:creationId xmlns:p14="http://schemas.microsoft.com/office/powerpoint/2010/main" val="2909132994"/>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lnSpcReduction="10000"/>
          </a:bodyPr>
          <a:lstStyle/>
          <a:p>
            <a:r>
              <a:rPr lang="en-US" dirty="0"/>
              <a:t>Step 8.3: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the “Residuals” as the “Numeric Data Variables (Y)”</a:t>
            </a:r>
          </a:p>
          <a:p>
            <a:pPr lvl="1"/>
            <a:r>
              <a:rPr lang="en-US" dirty="0"/>
              <a:t>Click “OK&gt;&gt;”</a:t>
            </a:r>
          </a:p>
          <a:p>
            <a:pPr lvl="1"/>
            <a:r>
              <a:rPr lang="en-US" dirty="0"/>
              <a:t>The control charts appear in the newly generated tab “Indiv &amp; MR Charts (1)”.</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173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900</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50DF5AF4-3229-4FC6-BAB8-9413B4677027}"/>
              </a:ext>
            </a:extLst>
          </p:cNvPr>
          <p:cNvPicPr>
            <a:picLocks noChangeAspect="1"/>
          </p:cNvPicPr>
          <p:nvPr/>
        </p:nvPicPr>
        <p:blipFill>
          <a:blip r:embed="rId3"/>
          <a:stretch>
            <a:fillRect/>
          </a:stretch>
        </p:blipFill>
        <p:spPr>
          <a:xfrm>
            <a:off x="396489" y="2371094"/>
            <a:ext cx="3387627" cy="2954011"/>
          </a:xfrm>
          <a:prstGeom prst="rect">
            <a:avLst/>
          </a:prstGeom>
        </p:spPr>
      </p:pic>
      <p:pic>
        <p:nvPicPr>
          <p:cNvPr id="11" name="Picture 10">
            <a:extLst>
              <a:ext uri="{FF2B5EF4-FFF2-40B4-BE49-F238E27FC236}">
                <a16:creationId xmlns:a16="http://schemas.microsoft.com/office/drawing/2014/main" id="{4B88867B-69D0-4B6D-9E96-4890C549C4BE}"/>
              </a:ext>
            </a:extLst>
          </p:cNvPr>
          <p:cNvPicPr>
            <a:picLocks noChangeAspect="1"/>
          </p:cNvPicPr>
          <p:nvPr/>
        </p:nvPicPr>
        <p:blipFill>
          <a:blip r:embed="rId4"/>
          <a:stretch>
            <a:fillRect/>
          </a:stretch>
        </p:blipFill>
        <p:spPr>
          <a:xfrm>
            <a:off x="3902766" y="2133600"/>
            <a:ext cx="7161834" cy="3429000"/>
          </a:xfrm>
          <a:prstGeom prst="rect">
            <a:avLst/>
          </a:prstGeom>
        </p:spPr>
      </p:pic>
      <p:sp>
        <p:nvSpPr>
          <p:cNvPr id="20" name="Right Arrow 19"/>
          <p:cNvSpPr/>
          <p:nvPr/>
        </p:nvSpPr>
        <p:spPr>
          <a:xfrm>
            <a:off x="3657601" y="36956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4123415"/>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Use SigmaXL to Run a Fractional Factorial Experiment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860" y="1219200"/>
            <a:ext cx="7551479" cy="5181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1220008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8.4: Check whether the residuals have equal variance across the predicted response values.</a:t>
            </a:r>
          </a:p>
          <a:p>
            <a:pPr lvl="1"/>
            <a:r>
              <a:rPr lang="en-US" dirty="0"/>
              <a:t>Close to the bottom of the tab “Analyze – 3 Factor DOE (1)” is the residual by predicted plot.</a:t>
            </a:r>
          </a:p>
          <a:p>
            <a:pPr lvl="1"/>
            <a:r>
              <a:rPr lang="en-US" dirty="0"/>
              <a:t>We look for patterns in which the residuals tend to have even variation across the entire range of the fitted response values.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289" y="3505200"/>
            <a:ext cx="5167424" cy="3048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244246330"/>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6486381"/>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489454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Confounding Effects</a:t>
            </a:r>
          </a:p>
        </p:txBody>
      </p:sp>
      <p:sp>
        <p:nvSpPr>
          <p:cNvPr id="3" name="Content Placeholder 2"/>
          <p:cNvSpPr>
            <a:spLocks noGrp="1"/>
          </p:cNvSpPr>
          <p:nvPr>
            <p:ph idx="1"/>
          </p:nvPr>
        </p:nvSpPr>
        <p:spPr/>
        <p:txBody>
          <a:bodyPr>
            <a:normAutofit/>
          </a:bodyPr>
          <a:lstStyle/>
          <a:p>
            <a:pPr lvl="4"/>
            <a:r>
              <a:rPr lang="en-US" sz="2200" dirty="0">
                <a:solidFill>
                  <a:srgbClr val="182835"/>
                </a:solidFill>
              </a:rPr>
              <a:t>When two input factors are aliases of each other, the effects they each have on the response cannot be separated.</a:t>
            </a:r>
          </a:p>
          <a:p>
            <a:pPr lvl="4"/>
            <a:r>
              <a:rPr lang="en-US" sz="2200" dirty="0">
                <a:solidFill>
                  <a:srgbClr val="182835"/>
                </a:solidFill>
              </a:rPr>
              <a:t>In the 2</a:t>
            </a:r>
            <a:r>
              <a:rPr lang="en-US" sz="2200" baseline="30000" dirty="0">
                <a:solidFill>
                  <a:srgbClr val="182835"/>
                </a:solidFill>
              </a:rPr>
              <a:t>3-1</a:t>
            </a:r>
            <a:r>
              <a:rPr lang="en-US" sz="2200" dirty="0">
                <a:solidFill>
                  <a:srgbClr val="182835"/>
                </a:solidFill>
              </a:rPr>
              <a:t> fractional factorial design, A and BC are aliases. </a:t>
            </a:r>
          </a:p>
          <a:p>
            <a:pPr lvl="4"/>
            <a:r>
              <a:rPr lang="en-US" sz="2200" dirty="0">
                <a:solidFill>
                  <a:srgbClr val="182835"/>
                </a:solidFill>
              </a:rPr>
              <a:t>The main effect that A has on the response would be exactly the same as the interaction effect of BC. We cannot tell which one is truly significant.</a:t>
            </a:r>
          </a:p>
          <a:p>
            <a:endParaRPr lang="en-US" dirty="0">
              <a:solidFill>
                <a:srgbClr val="182835"/>
              </a:solidFill>
            </a:endParaRPr>
          </a:p>
          <a:p>
            <a:r>
              <a:rPr lang="en-US" sz="2200" dirty="0">
                <a:solidFill>
                  <a:srgbClr val="182835"/>
                </a:solidFill>
              </a:rPr>
              <a:t>The effects of aliased factors are what is referred to as </a:t>
            </a:r>
            <a:r>
              <a:rPr lang="en-US" sz="2200" b="1" dirty="0">
                <a:solidFill>
                  <a:srgbClr val="182835"/>
                </a:solidFill>
              </a:rPr>
              <a:t>confounded</a:t>
            </a:r>
            <a:r>
              <a:rPr lang="en-US" sz="2200" dirty="0">
                <a:solidFill>
                  <a:srgbClr val="182835"/>
                </a:solidFill>
              </a:rPr>
              <a:t>.</a:t>
            </a:r>
          </a:p>
          <a:p>
            <a:r>
              <a:rPr lang="en-US" sz="2200" dirty="0">
                <a:solidFill>
                  <a:srgbClr val="182835"/>
                </a:solidFill>
              </a:rPr>
              <a:t>Due to the confounding nature of aliased factors, the effect we observe is the mixed effect of aliased factors.</a:t>
            </a:r>
          </a:p>
          <a:p>
            <a:pPr lvl="1"/>
            <a:r>
              <a:rPr lang="en-US" sz="2000" dirty="0">
                <a:solidFill>
                  <a:srgbClr val="182835"/>
                </a:solidFill>
              </a:rPr>
              <a:t>A + BC</a:t>
            </a:r>
          </a:p>
          <a:p>
            <a:pPr lvl="1"/>
            <a:r>
              <a:rPr lang="en-US" sz="2000" dirty="0">
                <a:solidFill>
                  <a:srgbClr val="182835"/>
                </a:solidFill>
              </a:rPr>
              <a:t>B + AC</a:t>
            </a:r>
          </a:p>
          <a:p>
            <a:pPr lvl="1"/>
            <a:r>
              <a:rPr lang="en-US" sz="2000" dirty="0">
                <a:solidFill>
                  <a:srgbClr val="182835"/>
                </a:solidFill>
              </a:rPr>
              <a:t>C +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90600"/>
            <a:ext cx="1434613" cy="2133600"/>
          </a:xfrm>
          <a:prstGeom prst="rect">
            <a:avLst/>
          </a:prstGeom>
        </p:spPr>
      </p:pic>
    </p:spTree>
    <p:custDataLst>
      <p:tags r:id="rId1"/>
    </p:custDataLst>
    <p:extLst>
      <p:ext uri="{BB962C8B-B14F-4D97-AF65-F5344CB8AC3E}">
        <p14:creationId xmlns:p14="http://schemas.microsoft.com/office/powerpoint/2010/main" val="600114846"/>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u="sng"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u="sng" dirty="0">
                <a:solidFill>
                  <a:srgbClr val="182835"/>
                </a:solidFill>
              </a:rPr>
              <a:t>Resolution IV</a:t>
            </a:r>
            <a:r>
              <a:rPr lang="en-US" dirty="0">
                <a:solidFill>
                  <a:srgbClr val="182835"/>
                </a:solidFill>
              </a:rPr>
              <a:t>: Main effect are confounded with three-way interactions.</a:t>
            </a:r>
          </a:p>
          <a:p>
            <a:r>
              <a:rPr lang="en-US" b="1" u="sng" dirty="0">
                <a:solidFill>
                  <a:srgbClr val="182835"/>
                </a:solidFill>
              </a:rPr>
              <a:t>Resolution V</a:t>
            </a:r>
            <a:r>
              <a:rPr lang="en-US" dirty="0">
                <a:solidFill>
                  <a:srgbClr val="182835"/>
                </a:solidFill>
              </a:rPr>
              <a:t>: Main effects are confounded with four-way interactions.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6868641"/>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Fractional Factorials</a:t>
            </a:r>
          </a:p>
        </p:txBody>
      </p:sp>
      <p:sp>
        <p:nvSpPr>
          <p:cNvPr id="3" name="Content Placeholder 2"/>
          <p:cNvSpPr>
            <a:spLocks noGrp="1"/>
          </p:cNvSpPr>
          <p:nvPr>
            <p:ph idx="1"/>
          </p:nvPr>
        </p:nvSpPr>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0084466"/>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9973619"/>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t>
            </a:r>
            <a:r>
              <a:rPr lang="en-US" i="1" dirty="0"/>
              <a:t>aliased</a:t>
            </a:r>
            <a:r>
              <a:rPr lang="en-US" dirty="0"/>
              <a:t> or </a:t>
            </a:r>
            <a:r>
              <a:rPr lang="en-US" i="1" dirty="0"/>
              <a:t>confounded</a:t>
            </a:r>
            <a:r>
              <a:rPr lang="en-US" dirty="0"/>
              <a:t>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912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91</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normAutofit/>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6924465"/>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Resolution</a:t>
            </a:r>
          </a:p>
        </p:txBody>
      </p:sp>
      <p:sp>
        <p:nvSpPr>
          <p:cNvPr id="3" name="Content Placeholder 2"/>
          <p:cNvSpPr>
            <a:spLocks noGrp="1"/>
          </p:cNvSpPr>
          <p:nvPr>
            <p:ph idx="1"/>
          </p:nvPr>
        </p:nvSpPr>
        <p:spPr/>
        <p:txBody>
          <a:bodyPr>
            <a:normAutofit/>
          </a:bodyPr>
          <a:lstStyle/>
          <a:p>
            <a:r>
              <a:rPr lang="en-US" dirty="0">
                <a:solidFill>
                  <a:srgbClr val="182835"/>
                </a:solidFill>
              </a:rPr>
              <a:t>Design resolution (i.e., experimental resolution) refers to the confounding patterns indicating how the effects are confounded with others.</a:t>
            </a:r>
          </a:p>
          <a:p>
            <a:r>
              <a:rPr lang="en-US" dirty="0">
                <a:solidFill>
                  <a:srgbClr val="182835"/>
                </a:solidFill>
              </a:rPr>
              <a:t>If two factors are aliases, they have confounded effect on the response. There is no need to consider both factors in the model due to the redundancy. Only one factor needs to be included in the model for simplicity.</a:t>
            </a:r>
          </a:p>
          <a:p>
            <a:r>
              <a:rPr lang="en-US" dirty="0">
                <a:solidFill>
                  <a:srgbClr val="182835"/>
                </a:solidFill>
              </a:rPr>
              <a:t>Most popular resolutions are resolution III, IV, and V.</a:t>
            </a:r>
          </a:p>
          <a:p>
            <a:pPr lvl="1"/>
            <a:r>
              <a:rPr lang="en-US" b="1" dirty="0">
                <a:solidFill>
                  <a:srgbClr val="182835"/>
                </a:solidFill>
              </a:rPr>
              <a:t>Resolution III</a:t>
            </a:r>
            <a:r>
              <a:rPr lang="en-US" dirty="0">
                <a:solidFill>
                  <a:srgbClr val="182835"/>
                </a:solidFill>
              </a:rPr>
              <a:t>: Main effects are aliased with two-way interactions.</a:t>
            </a:r>
          </a:p>
          <a:p>
            <a:pPr lvl="1"/>
            <a:r>
              <a:rPr lang="en-US" b="1" dirty="0">
                <a:solidFill>
                  <a:srgbClr val="182835"/>
                </a:solidFill>
              </a:rPr>
              <a:t>Resolution IV</a:t>
            </a:r>
            <a:r>
              <a:rPr lang="en-US" dirty="0">
                <a:solidFill>
                  <a:srgbClr val="182835"/>
                </a:solidFill>
              </a:rPr>
              <a:t>: Main effects are aliased with three-way interactions. Two-way interactions are aliased with other two-way interactions.</a:t>
            </a:r>
          </a:p>
          <a:p>
            <a:pPr lvl="1"/>
            <a:r>
              <a:rPr lang="en-US" b="1" dirty="0">
                <a:solidFill>
                  <a:srgbClr val="182835"/>
                </a:solidFill>
              </a:rPr>
              <a:t>Resolution V</a:t>
            </a:r>
            <a:r>
              <a:rPr lang="en-US" dirty="0">
                <a:solidFill>
                  <a:srgbClr val="182835"/>
                </a:solidFill>
              </a:rPr>
              <a:t>: Main effects are aliased with four-way interactions. Two-way interactions are aliased with three-way interactions.</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911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449610"/>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Aliases</a:t>
            </a:r>
          </a:p>
        </p:txBody>
      </p:sp>
      <p:sp>
        <p:nvSpPr>
          <p:cNvPr id="3" name="Content Placeholder 2"/>
          <p:cNvSpPr>
            <a:spLocks noGrp="1"/>
          </p:cNvSpPr>
          <p:nvPr>
            <p:ph idx="1"/>
          </p:nvPr>
        </p:nvSpPr>
        <p:spPr/>
        <p:txBody>
          <a:bodyPr>
            <a:normAutofit/>
          </a:bodyPr>
          <a:lstStyle/>
          <a:p>
            <a:r>
              <a:rPr lang="en-US" dirty="0"/>
              <a:t>To find the alias of a particular factor, we only need to multiply the factor of interest with the </a:t>
            </a:r>
            <a:r>
              <a:rPr lang="en-US" b="1" dirty="0">
                <a:solidFill>
                  <a:srgbClr val="000000"/>
                </a:solidFill>
              </a:rPr>
              <a:t>identity (I)</a:t>
            </a:r>
            <a:r>
              <a:rPr lang="en-US" dirty="0"/>
              <a:t>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8431535"/>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D282641A-2897-4C0D-9FC9-A362723E6C78}"/>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FCFC5B8F-369D-4781-AFA7-854FA4AC8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070198598"/>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949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dirty="0"/>
              <a:t>Lean Six Sigma Training - SXL</a:t>
            </a:r>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951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96258"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96259"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96260"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97282"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97283"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97284"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959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98306"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98307"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98308"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99330"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99331"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99332"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99333"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961</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100354"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100355"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100356"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97</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973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101378"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101379"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101380"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974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2A660952-5354-4E9F-817B-725F9D624093}"/>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5FE2B96F-2210-4DA6-8A10-4B7C1FE31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376873485"/>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554A4A55-85EF-43DE-BDD0-63EC44AE621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4BA5CF54-3260-42BE-B6C6-CAE07C840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446486155"/>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47AE7FC9-F3CC-4F22-922E-087F617BCCF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4E0F12E8-1209-48E5-B166-7B7AB009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121164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3BA0AE45-56A3-4736-B133-D2DE7C3137B3}"/>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F185309F-BF3E-4617-A604-4BADCF38B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713209144"/>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4390A8D2-9650-4381-9661-E8F900C6EFAF}"/>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2EC7409D-83D2-4801-AC49-2776ED7E8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121024793"/>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983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990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5262BDE9-2D11-4FC8-B973-CE1E89E4C698}"/>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9D751E1E-AF20-4592-93DF-A673AA1C1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749110308"/>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0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70C3D-6F85-48AB-9CFC-2D07F6A0E451}">
  <ds:schemaRefs>
    <ds:schemaRef ds:uri="http://schemas.microsoft.com/office/2006/metadata/properties"/>
    <ds:schemaRef ds:uri="bd37fc63-8ab8-4d09-9a00-22bf9119bb8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462c1dbc-3f81-426d-a3a1-ed120e18b43d"/>
    <ds:schemaRef ds:uri="http://www.w3.org/XML/1998/namespace"/>
  </ds:schemaRefs>
</ds:datastoreItem>
</file>

<file path=customXml/itemProps2.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31108</TotalTime>
  <Words>116297</Words>
  <Application>Microsoft Office PowerPoint</Application>
  <PresentationFormat>Widescreen</PresentationFormat>
  <Paragraphs>13580</Paragraphs>
  <Slides>1036</Slides>
  <Notes>939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1036</vt:i4>
      </vt:variant>
    </vt:vector>
  </HeadingPairs>
  <TitlesOfParts>
    <vt:vector size="1046" baseType="lpstr">
      <vt:lpstr>MS Mincho</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SigmaXL to Perform Multi-Vari Analysis</vt:lpstr>
      <vt:lpstr>Use SigmaXL to Perform Multi-Vari Analysis</vt:lpstr>
      <vt:lpstr>Use SigmaXL to Perform Multi-Vari Analysis</vt:lpstr>
      <vt:lpstr>Use SigmaXL to Perform Multi-Vari Analysis</vt:lpstr>
      <vt:lpstr>Interpreting SigmaXL’s Multi-Vari Analysis</vt:lpstr>
      <vt:lpstr>Interpreting SigmaXL’s Multi-Vari Analysis</vt:lpstr>
      <vt:lpstr>Use SigmaXL to Perform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vt:lpstr>
      <vt:lpstr>Binomial Distribution</vt:lpstr>
      <vt:lpstr>Binomial Distribution</vt:lpstr>
      <vt:lpstr>Poisson Distribution</vt:lpstr>
      <vt:lpstr>Poisson Distribution</vt:lpstr>
      <vt:lpstr>Examples of Continuous Distribution</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SigmaXL to Fit a Distribution</vt:lpstr>
      <vt:lpstr>Use SigmaXL to Fit a Distribution</vt:lpstr>
      <vt:lpstr>Use SigmaXL to Fit a Distribution</vt:lpstr>
      <vt:lpstr>Use SigmaXL to Fit a Distribution</vt:lpstr>
      <vt:lpstr>Use SigmaXL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3.4.2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3.5.2 Kruskal-Wallis</vt:lpstr>
      <vt:lpstr>3.5.3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3.5.4 Friedman</vt:lpstr>
      <vt:lpstr>3.5.5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3.5.6 One Sample Wilcoxon</vt:lpstr>
      <vt:lpstr>3.5.7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3.5.8 Chi-Squared (Contingency Tables)</vt:lpstr>
      <vt:lpstr>3.5.9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Black Belt Training: Improve Phase</vt:lpstr>
      <vt:lpstr>4.2.1 Non-Linear Regression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4.2.5 Data Transformation</vt:lpstr>
      <vt:lpstr>4.2.6 Stepwise Regression</vt:lpstr>
      <vt:lpstr>4.2.7 Logistic Regression</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4.4.2 Linear &amp; Quadratic Models</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5.2.7 X-S Chart</vt:lpstr>
      <vt:lpstr>5.2.8 CumSum Chart</vt:lpstr>
      <vt:lpstr>5.2.9 EWMA Chart</vt:lpstr>
      <vt:lpstr>5.2.10 Control Methods</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Lean Sigm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 with SigmaXL</dc:title>
  <dc:subject>Lean Six Sigma</dc:subject>
  <dc:creator>Michael</dc:creator>
  <cp:keywords>Lean Six Sigma, Six Sigma</cp:keywords>
  <cp:lastModifiedBy>Michael Parker</cp:lastModifiedBy>
  <cp:revision>1018</cp:revision>
  <dcterms:created xsi:type="dcterms:W3CDTF">2011-02-21T21:38:10Z</dcterms:created>
  <dcterms:modified xsi:type="dcterms:W3CDTF">2018-10-08T13:11:47Z</dcterms:modified>
  <cp:category>Lean Six Sigma</cp:category>
  <cp:contentStatus>© 2018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